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72" r:id="rId4"/>
    <p:sldId id="273" r:id="rId5"/>
    <p:sldId id="274" r:id="rId6"/>
    <p:sldId id="275" r:id="rId7"/>
    <p:sldId id="276" r:id="rId8"/>
    <p:sldId id="277" r:id="rId9"/>
    <p:sldId id="281" r:id="rId10"/>
    <p:sldId id="282" r:id="rId11"/>
    <p:sldId id="279" r:id="rId12"/>
    <p:sldId id="280" r:id="rId13"/>
    <p:sldId id="283" r:id="rId14"/>
    <p:sldId id="284" r:id="rId1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660"/>
  </p:normalViewPr>
  <p:slideViewPr>
    <p:cSldViewPr>
      <p:cViewPr varScale="1">
        <p:scale>
          <a:sx n="106" d="100"/>
          <a:sy n="106" d="100"/>
        </p:scale>
        <p:origin x="16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67FDF-02DC-4EF2-A380-411BB998B3C3}" type="doc">
      <dgm:prSet loTypeId="urn:microsoft.com/office/officeart/2005/8/layout/radial1" loCatId="relationship" qsTypeId="urn:microsoft.com/office/officeart/2005/8/quickstyle/simple2" qsCatId="simple" csTypeId="urn:microsoft.com/office/officeart/2005/8/colors/accent1_2" csCatId="accent1" phldr="1"/>
      <dgm:spPr/>
    </dgm:pt>
    <dgm:pt modelId="{CFCEA500-ACD0-46FE-99A4-105578BCFDB2}">
      <dgm:prSet/>
      <dgm:spPr/>
      <dgm:t>
        <a:bodyPr/>
        <a:lstStyle/>
        <a:p>
          <a:pPr marR="0" algn="ctr" rtl="0"/>
          <a:r>
            <a:rPr lang="tr-TR" b="1" i="1" u="none" strike="noStrike" baseline="0" dirty="0">
              <a:solidFill>
                <a:schemeClr val="tx2"/>
              </a:solidFill>
              <a:latin typeface="+mn-lt"/>
            </a:rPr>
            <a:t>ANTRA KKC KOLİ İÇERİĞİ</a:t>
          </a:r>
        </a:p>
      </dgm:t>
    </dgm:pt>
    <dgm:pt modelId="{BE8DBCCC-1F98-4A37-8A95-8FF8EDF7B971}" type="parTrans" cxnId="{88AFB288-466A-4313-B613-6E0D5C5E00D2}">
      <dgm:prSet/>
      <dgm:spPr/>
      <dgm:t>
        <a:bodyPr/>
        <a:lstStyle/>
        <a:p>
          <a:pPr algn="ctr"/>
          <a:endParaRPr lang="tr-TR"/>
        </a:p>
      </dgm:t>
    </dgm:pt>
    <dgm:pt modelId="{99B131ED-9F08-4E72-B407-BB9F12B7ADC9}" type="sibTrans" cxnId="{88AFB288-466A-4313-B613-6E0D5C5E00D2}">
      <dgm:prSet/>
      <dgm:spPr/>
      <dgm:t>
        <a:bodyPr/>
        <a:lstStyle/>
        <a:p>
          <a:pPr algn="ctr"/>
          <a:endParaRPr lang="tr-TR"/>
        </a:p>
      </dgm:t>
    </dgm:pt>
    <dgm:pt modelId="{7CDC0C59-3024-4497-8BA2-56C6A7826DF9}">
      <dgm:prSet/>
      <dgm:spPr/>
      <dgm:t>
        <a:bodyPr/>
        <a:lstStyle/>
        <a:p>
          <a:pPr marR="0" algn="ctr" rtl="0"/>
          <a:r>
            <a:rPr lang="tr-TR" b="1" i="1" u="none" strike="noStrike" baseline="0" dirty="0">
              <a:solidFill>
                <a:schemeClr val="tx2"/>
              </a:solidFill>
              <a:latin typeface="+mn-lt"/>
            </a:rPr>
            <a:t>Çift Kapaklı Panosu</a:t>
          </a:r>
          <a:endParaRPr lang="tr-TR" dirty="0">
            <a:solidFill>
              <a:schemeClr val="tx2"/>
            </a:solidFill>
            <a:latin typeface="+mn-lt"/>
          </a:endParaRPr>
        </a:p>
      </dgm:t>
    </dgm:pt>
    <dgm:pt modelId="{7CE5B4FC-6495-4D2A-8276-216455570D2B}" type="parTrans" cxnId="{99042892-09A7-4F55-99E3-740E78E8F410}">
      <dgm:prSet/>
      <dgm:spPr/>
      <dgm:t>
        <a:bodyPr/>
        <a:lstStyle/>
        <a:p>
          <a:pPr algn="ctr"/>
          <a:endParaRPr lang="tr-TR"/>
        </a:p>
      </dgm:t>
    </dgm:pt>
    <dgm:pt modelId="{00B63EA5-FC0D-4191-9316-B256832A14E5}" type="sibTrans" cxnId="{99042892-09A7-4F55-99E3-740E78E8F410}">
      <dgm:prSet/>
      <dgm:spPr/>
      <dgm:t>
        <a:bodyPr/>
        <a:lstStyle/>
        <a:p>
          <a:pPr algn="ctr"/>
          <a:endParaRPr lang="tr-TR"/>
        </a:p>
      </dgm:t>
    </dgm:pt>
    <dgm:pt modelId="{061698DD-119F-4C35-9B5E-45713295B081}">
      <dgm:prSet/>
      <dgm:spPr/>
      <dgm:t>
        <a:bodyPr/>
        <a:lstStyle/>
        <a:p>
          <a:pPr marR="0" algn="ctr" rtl="0"/>
          <a:r>
            <a:rPr lang="tr-TR" b="1" i="0" u="none" strike="noStrike" baseline="0" dirty="0">
              <a:solidFill>
                <a:schemeClr val="tx2"/>
              </a:solidFill>
              <a:latin typeface="+mn-lt"/>
            </a:rPr>
            <a:t>Pano Montaj Altlığı</a:t>
          </a:r>
          <a:endParaRPr lang="tr-TR" dirty="0">
            <a:solidFill>
              <a:schemeClr val="tx2"/>
            </a:solidFill>
            <a:latin typeface="+mn-lt"/>
          </a:endParaRPr>
        </a:p>
      </dgm:t>
    </dgm:pt>
    <dgm:pt modelId="{C3230C9F-B2B7-416A-8062-EBF8CB1401F6}" type="parTrans" cxnId="{F86FDF0A-BDAC-4F06-9243-D7D4B11E1EDD}">
      <dgm:prSet/>
      <dgm:spPr/>
      <dgm:t>
        <a:bodyPr/>
        <a:lstStyle/>
        <a:p>
          <a:pPr algn="ctr"/>
          <a:endParaRPr lang="tr-TR"/>
        </a:p>
      </dgm:t>
    </dgm:pt>
    <dgm:pt modelId="{4BE97994-A7E0-47C3-A92F-41C3057F2947}" type="sibTrans" cxnId="{F86FDF0A-BDAC-4F06-9243-D7D4B11E1EDD}">
      <dgm:prSet/>
      <dgm:spPr/>
      <dgm:t>
        <a:bodyPr/>
        <a:lstStyle/>
        <a:p>
          <a:pPr algn="ctr"/>
          <a:endParaRPr lang="tr-TR"/>
        </a:p>
      </dgm:t>
    </dgm:pt>
    <dgm:pt modelId="{49681043-50A7-437F-AED9-991AEC571A57}">
      <dgm:prSet/>
      <dgm:spPr/>
      <dgm:t>
        <a:bodyPr/>
        <a:lstStyle/>
        <a:p>
          <a:pPr marR="0" algn="ctr" rtl="0"/>
          <a:r>
            <a:rPr lang="tr-TR" b="1" i="0" u="none" strike="noStrike" baseline="0" dirty="0">
              <a:solidFill>
                <a:schemeClr val="tx2"/>
              </a:solidFill>
              <a:latin typeface="+mn-lt"/>
            </a:rPr>
            <a:t>Topraklama Bakır Çubuğu</a:t>
          </a:r>
          <a:endParaRPr lang="tr-TR" dirty="0">
            <a:solidFill>
              <a:schemeClr val="tx2"/>
            </a:solidFill>
            <a:latin typeface="+mn-lt"/>
          </a:endParaRPr>
        </a:p>
      </dgm:t>
    </dgm:pt>
    <dgm:pt modelId="{5424557E-F72B-458D-B038-3432503C169A}" type="parTrans" cxnId="{712E51DB-7AFD-4479-9B47-865C8E7EFD0E}">
      <dgm:prSet/>
      <dgm:spPr/>
      <dgm:t>
        <a:bodyPr/>
        <a:lstStyle/>
        <a:p>
          <a:pPr algn="ctr"/>
          <a:endParaRPr lang="tr-TR"/>
        </a:p>
      </dgm:t>
    </dgm:pt>
    <dgm:pt modelId="{36FE2CDD-C2E3-4A06-BA65-EFDF6FA7F8BD}" type="sibTrans" cxnId="{712E51DB-7AFD-4479-9B47-865C8E7EFD0E}">
      <dgm:prSet/>
      <dgm:spPr/>
      <dgm:t>
        <a:bodyPr/>
        <a:lstStyle/>
        <a:p>
          <a:pPr algn="ctr"/>
          <a:endParaRPr lang="tr-TR"/>
        </a:p>
      </dgm:t>
    </dgm:pt>
    <dgm:pt modelId="{BD8C1EF1-AD4A-46BF-91EA-7019968D9402}">
      <dgm:prSet/>
      <dgm:spPr/>
      <dgm:t>
        <a:bodyPr/>
        <a:lstStyle/>
        <a:p>
          <a:pPr marR="0" algn="ctr" rtl="0"/>
          <a:r>
            <a:rPr lang="tr-TR" b="1" i="0" u="none" strike="noStrike" baseline="0" dirty="0">
              <a:solidFill>
                <a:schemeClr val="tx2"/>
              </a:solidFill>
              <a:latin typeface="+mn-lt"/>
            </a:rPr>
            <a:t>Garanti Belgesi</a:t>
          </a:r>
          <a:endParaRPr lang="tr-TR" dirty="0">
            <a:solidFill>
              <a:schemeClr val="tx2"/>
            </a:solidFill>
            <a:latin typeface="+mn-lt"/>
          </a:endParaRPr>
        </a:p>
      </dgm:t>
    </dgm:pt>
    <dgm:pt modelId="{F22E9EBC-F8FE-40BB-AE0A-D4A545030EE7}" type="parTrans" cxnId="{319792C4-3838-4250-8AF7-1128CF293C34}">
      <dgm:prSet/>
      <dgm:spPr/>
      <dgm:t>
        <a:bodyPr/>
        <a:lstStyle/>
        <a:p>
          <a:pPr algn="ctr"/>
          <a:endParaRPr lang="tr-TR"/>
        </a:p>
      </dgm:t>
    </dgm:pt>
    <dgm:pt modelId="{80CB958F-B05A-4160-BAD2-C96AF822FE51}" type="sibTrans" cxnId="{319792C4-3838-4250-8AF7-1128CF293C34}">
      <dgm:prSet/>
      <dgm:spPr/>
      <dgm:t>
        <a:bodyPr/>
        <a:lstStyle/>
        <a:p>
          <a:pPr algn="ctr"/>
          <a:endParaRPr lang="tr-TR"/>
        </a:p>
      </dgm:t>
    </dgm:pt>
    <dgm:pt modelId="{33966DF6-DBD9-4B84-B6A2-96BCF708115F}">
      <dgm:prSet/>
      <dgm:spPr/>
      <dgm:t>
        <a:bodyPr/>
        <a:lstStyle/>
        <a:p>
          <a:pPr marR="0" algn="ctr" rtl="0"/>
          <a:r>
            <a:rPr lang="tr-TR" b="1" i="0" u="none" strike="noStrike" baseline="0" dirty="0">
              <a:solidFill>
                <a:schemeClr val="tx2"/>
              </a:solidFill>
              <a:latin typeface="+mn-lt"/>
            </a:rPr>
            <a:t>Pano Anahtarı</a:t>
          </a:r>
          <a:endParaRPr lang="tr-TR" dirty="0">
            <a:solidFill>
              <a:schemeClr val="tx2"/>
            </a:solidFill>
            <a:latin typeface="+mn-lt"/>
          </a:endParaRPr>
        </a:p>
      </dgm:t>
    </dgm:pt>
    <dgm:pt modelId="{0C70C237-173F-43FE-A2FE-81B3932DA861}" type="parTrans" cxnId="{4CAC37FD-B92E-401F-840B-D8155E69E078}">
      <dgm:prSet/>
      <dgm:spPr/>
      <dgm:t>
        <a:bodyPr/>
        <a:lstStyle/>
        <a:p>
          <a:pPr algn="ctr"/>
          <a:endParaRPr lang="tr-TR"/>
        </a:p>
      </dgm:t>
    </dgm:pt>
    <dgm:pt modelId="{AB464D68-40BE-4B9D-A6EF-6012FDC5A2AE}" type="sibTrans" cxnId="{4CAC37FD-B92E-401F-840B-D8155E69E078}">
      <dgm:prSet/>
      <dgm:spPr/>
      <dgm:t>
        <a:bodyPr/>
        <a:lstStyle/>
        <a:p>
          <a:pPr algn="ctr"/>
          <a:endParaRPr lang="tr-TR"/>
        </a:p>
      </dgm:t>
    </dgm:pt>
    <dgm:pt modelId="{5781CBC3-9535-4171-B06D-AEF3A74274A0}">
      <dgm:prSet/>
      <dgm:spPr/>
      <dgm:t>
        <a:bodyPr/>
        <a:lstStyle/>
        <a:p>
          <a:pPr marR="0" algn="ctr" rtl="0"/>
          <a:r>
            <a:rPr lang="tr-TR" b="1" i="0" u="none" strike="noStrike" baseline="0" dirty="0" err="1">
              <a:solidFill>
                <a:schemeClr val="tx2"/>
              </a:solidFill>
              <a:latin typeface="+mn-lt"/>
            </a:rPr>
            <a:t>Cd</a:t>
          </a:r>
          <a:r>
            <a:rPr lang="tr-TR" b="1" i="0" u="none" strike="noStrike" baseline="0" dirty="0">
              <a:solidFill>
                <a:schemeClr val="tx2"/>
              </a:solidFill>
              <a:latin typeface="+mn-lt"/>
            </a:rPr>
            <a:t>, Kullanım </a:t>
          </a:r>
          <a:r>
            <a:rPr lang="tr-TR" b="1" i="0" u="none" strike="noStrike" baseline="0" dirty="0" err="1">
              <a:solidFill>
                <a:schemeClr val="tx2"/>
              </a:solidFill>
              <a:latin typeface="+mn-lt"/>
            </a:rPr>
            <a:t>Klavuzu</a:t>
          </a:r>
          <a:r>
            <a:rPr lang="tr-TR" b="1" i="0" u="none" strike="noStrike" baseline="0" dirty="0">
              <a:solidFill>
                <a:schemeClr val="tx2"/>
              </a:solidFill>
              <a:latin typeface="+mn-lt"/>
            </a:rPr>
            <a:t>, </a:t>
          </a:r>
          <a:r>
            <a:rPr lang="tr-TR" b="1" i="0" u="none" strike="noStrike" baseline="0" dirty="0" err="1">
              <a:solidFill>
                <a:schemeClr val="tx2"/>
              </a:solidFill>
              <a:latin typeface="+mn-lt"/>
            </a:rPr>
            <a:t>Pc</a:t>
          </a:r>
          <a:r>
            <a:rPr lang="tr-TR" b="1" i="0" u="none" strike="noStrike" baseline="0" dirty="0">
              <a:solidFill>
                <a:schemeClr val="tx2"/>
              </a:solidFill>
              <a:latin typeface="+mn-lt"/>
            </a:rPr>
            <a:t> ve Tablet </a:t>
          </a:r>
          <a:r>
            <a:rPr lang="tr-TR" b="1" i="0" u="none" strike="noStrike" baseline="0" dirty="0" err="1">
              <a:solidFill>
                <a:schemeClr val="tx2"/>
              </a:solidFill>
              <a:latin typeface="+mn-lt"/>
            </a:rPr>
            <a:t>Arayüz</a:t>
          </a:r>
          <a:r>
            <a:rPr lang="tr-TR" b="1" i="0" u="none" strike="noStrike" baseline="0" dirty="0">
              <a:solidFill>
                <a:schemeClr val="tx2"/>
              </a:solidFill>
              <a:latin typeface="+mn-lt"/>
            </a:rPr>
            <a:t> Programı</a:t>
          </a:r>
          <a:endParaRPr lang="tr-TR" dirty="0">
            <a:solidFill>
              <a:schemeClr val="tx2"/>
            </a:solidFill>
            <a:latin typeface="+mn-lt"/>
          </a:endParaRPr>
        </a:p>
      </dgm:t>
    </dgm:pt>
    <dgm:pt modelId="{F646AB0C-B820-46D7-A6F8-873F9FF345E5}" type="parTrans" cxnId="{EFCF8CA5-1DAA-4D61-B0FE-8D615BF46A56}">
      <dgm:prSet/>
      <dgm:spPr/>
      <dgm:t>
        <a:bodyPr/>
        <a:lstStyle/>
        <a:p>
          <a:pPr algn="ctr"/>
          <a:endParaRPr lang="tr-TR"/>
        </a:p>
      </dgm:t>
    </dgm:pt>
    <dgm:pt modelId="{72FC855B-E0E8-4D35-9F24-CD9088F3AFA9}" type="sibTrans" cxnId="{EFCF8CA5-1DAA-4D61-B0FE-8D615BF46A56}">
      <dgm:prSet/>
      <dgm:spPr/>
      <dgm:t>
        <a:bodyPr/>
        <a:lstStyle/>
        <a:p>
          <a:pPr algn="ctr"/>
          <a:endParaRPr lang="tr-TR"/>
        </a:p>
      </dgm:t>
    </dgm:pt>
    <dgm:pt modelId="{B339202D-29C5-43B8-AC75-EC5DDBC5CA2A}" type="pres">
      <dgm:prSet presAssocID="{E9767FDF-02DC-4EF2-A380-411BB998B3C3}" presName="cycle" presStyleCnt="0">
        <dgm:presLayoutVars>
          <dgm:chMax val="1"/>
          <dgm:dir/>
          <dgm:animLvl val="ctr"/>
          <dgm:resizeHandles val="exact"/>
        </dgm:presLayoutVars>
      </dgm:prSet>
      <dgm:spPr/>
    </dgm:pt>
    <dgm:pt modelId="{06EEB8F4-4F0E-4889-AC52-981823A3AF24}" type="pres">
      <dgm:prSet presAssocID="{CFCEA500-ACD0-46FE-99A4-105578BCFDB2}" presName="centerShape" presStyleLbl="node0" presStyleIdx="0" presStyleCnt="1"/>
      <dgm:spPr/>
    </dgm:pt>
    <dgm:pt modelId="{930BABEC-C183-45A8-B90E-64D9B6B9B727}" type="pres">
      <dgm:prSet presAssocID="{7CE5B4FC-6495-4D2A-8276-216455570D2B}" presName="Name9" presStyleLbl="parChTrans1D2" presStyleIdx="0" presStyleCnt="6"/>
      <dgm:spPr/>
    </dgm:pt>
    <dgm:pt modelId="{1F407D2B-1346-4622-93EF-33358980EBAE}" type="pres">
      <dgm:prSet presAssocID="{7CE5B4FC-6495-4D2A-8276-216455570D2B}" presName="connTx" presStyleLbl="parChTrans1D2" presStyleIdx="0" presStyleCnt="6"/>
      <dgm:spPr/>
    </dgm:pt>
    <dgm:pt modelId="{A7A2C445-C0B7-4958-9863-9361EFB7C16B}" type="pres">
      <dgm:prSet presAssocID="{7CDC0C59-3024-4497-8BA2-56C6A7826DF9}" presName="node" presStyleLbl="node1" presStyleIdx="0" presStyleCnt="6">
        <dgm:presLayoutVars>
          <dgm:bulletEnabled val="1"/>
        </dgm:presLayoutVars>
      </dgm:prSet>
      <dgm:spPr/>
    </dgm:pt>
    <dgm:pt modelId="{60300C5D-F60D-4CFD-85D2-3289D5EAE738}" type="pres">
      <dgm:prSet presAssocID="{C3230C9F-B2B7-416A-8062-EBF8CB1401F6}" presName="Name9" presStyleLbl="parChTrans1D2" presStyleIdx="1" presStyleCnt="6"/>
      <dgm:spPr/>
    </dgm:pt>
    <dgm:pt modelId="{78846B94-9538-4CC9-94C7-801CEECFACB2}" type="pres">
      <dgm:prSet presAssocID="{C3230C9F-B2B7-416A-8062-EBF8CB1401F6}" presName="connTx" presStyleLbl="parChTrans1D2" presStyleIdx="1" presStyleCnt="6"/>
      <dgm:spPr/>
    </dgm:pt>
    <dgm:pt modelId="{E132B876-1A76-4499-BE0A-597D10CAEEE3}" type="pres">
      <dgm:prSet presAssocID="{061698DD-119F-4C35-9B5E-45713295B081}" presName="node" presStyleLbl="node1" presStyleIdx="1" presStyleCnt="6">
        <dgm:presLayoutVars>
          <dgm:bulletEnabled val="1"/>
        </dgm:presLayoutVars>
      </dgm:prSet>
      <dgm:spPr/>
    </dgm:pt>
    <dgm:pt modelId="{388F7B54-E4F8-488E-A18F-0844A62AB099}" type="pres">
      <dgm:prSet presAssocID="{5424557E-F72B-458D-B038-3432503C169A}" presName="Name9" presStyleLbl="parChTrans1D2" presStyleIdx="2" presStyleCnt="6"/>
      <dgm:spPr/>
    </dgm:pt>
    <dgm:pt modelId="{3CD3258A-359C-4AF8-AF2F-6AC4EFF118E1}" type="pres">
      <dgm:prSet presAssocID="{5424557E-F72B-458D-B038-3432503C169A}" presName="connTx" presStyleLbl="parChTrans1D2" presStyleIdx="2" presStyleCnt="6"/>
      <dgm:spPr/>
    </dgm:pt>
    <dgm:pt modelId="{0FF06A1D-17BF-476D-BDB7-CE81AA54656C}" type="pres">
      <dgm:prSet presAssocID="{49681043-50A7-437F-AED9-991AEC571A57}" presName="node" presStyleLbl="node1" presStyleIdx="2" presStyleCnt="6">
        <dgm:presLayoutVars>
          <dgm:bulletEnabled val="1"/>
        </dgm:presLayoutVars>
      </dgm:prSet>
      <dgm:spPr/>
    </dgm:pt>
    <dgm:pt modelId="{6B9FB7B8-CC61-4CE8-B0C3-31D952241E4C}" type="pres">
      <dgm:prSet presAssocID="{F22E9EBC-F8FE-40BB-AE0A-D4A545030EE7}" presName="Name9" presStyleLbl="parChTrans1D2" presStyleIdx="3" presStyleCnt="6"/>
      <dgm:spPr/>
    </dgm:pt>
    <dgm:pt modelId="{BBE6BD41-2F20-4AB5-89BA-5F754D72F945}" type="pres">
      <dgm:prSet presAssocID="{F22E9EBC-F8FE-40BB-AE0A-D4A545030EE7}" presName="connTx" presStyleLbl="parChTrans1D2" presStyleIdx="3" presStyleCnt="6"/>
      <dgm:spPr/>
    </dgm:pt>
    <dgm:pt modelId="{90DEFDE1-C31E-4AC7-9D6F-83AB767DA7AF}" type="pres">
      <dgm:prSet presAssocID="{BD8C1EF1-AD4A-46BF-91EA-7019968D9402}" presName="node" presStyleLbl="node1" presStyleIdx="3" presStyleCnt="6">
        <dgm:presLayoutVars>
          <dgm:bulletEnabled val="1"/>
        </dgm:presLayoutVars>
      </dgm:prSet>
      <dgm:spPr/>
    </dgm:pt>
    <dgm:pt modelId="{7EFBF9B8-D314-4A92-AEF4-918E5A4F1D61}" type="pres">
      <dgm:prSet presAssocID="{0C70C237-173F-43FE-A2FE-81B3932DA861}" presName="Name9" presStyleLbl="parChTrans1D2" presStyleIdx="4" presStyleCnt="6"/>
      <dgm:spPr/>
    </dgm:pt>
    <dgm:pt modelId="{95EA3799-75FE-4154-8041-E4820D065182}" type="pres">
      <dgm:prSet presAssocID="{0C70C237-173F-43FE-A2FE-81B3932DA861}" presName="connTx" presStyleLbl="parChTrans1D2" presStyleIdx="4" presStyleCnt="6"/>
      <dgm:spPr/>
    </dgm:pt>
    <dgm:pt modelId="{9056AB6F-0A8E-4771-8835-91E34C1E9ED3}" type="pres">
      <dgm:prSet presAssocID="{33966DF6-DBD9-4B84-B6A2-96BCF708115F}" presName="node" presStyleLbl="node1" presStyleIdx="4" presStyleCnt="6">
        <dgm:presLayoutVars>
          <dgm:bulletEnabled val="1"/>
        </dgm:presLayoutVars>
      </dgm:prSet>
      <dgm:spPr/>
    </dgm:pt>
    <dgm:pt modelId="{5D34075E-065C-442C-9327-BD4D5DE63D3A}" type="pres">
      <dgm:prSet presAssocID="{F646AB0C-B820-46D7-A6F8-873F9FF345E5}" presName="Name9" presStyleLbl="parChTrans1D2" presStyleIdx="5" presStyleCnt="6"/>
      <dgm:spPr/>
    </dgm:pt>
    <dgm:pt modelId="{13F3E91C-251D-4B38-835B-6DAA8C6BE7B0}" type="pres">
      <dgm:prSet presAssocID="{F646AB0C-B820-46D7-A6F8-873F9FF345E5}" presName="connTx" presStyleLbl="parChTrans1D2" presStyleIdx="5" presStyleCnt="6"/>
      <dgm:spPr/>
    </dgm:pt>
    <dgm:pt modelId="{89962FE4-2EAA-4881-98B0-959D95E5CF90}" type="pres">
      <dgm:prSet presAssocID="{5781CBC3-9535-4171-B06D-AEF3A74274A0}" presName="node" presStyleLbl="node1" presStyleIdx="5" presStyleCnt="6">
        <dgm:presLayoutVars>
          <dgm:bulletEnabled val="1"/>
        </dgm:presLayoutVars>
      </dgm:prSet>
      <dgm:spPr/>
    </dgm:pt>
  </dgm:ptLst>
  <dgm:cxnLst>
    <dgm:cxn modelId="{EF80740A-FD69-4724-976E-E5367FCF5B58}" type="presOf" srcId="{CFCEA500-ACD0-46FE-99A4-105578BCFDB2}" destId="{06EEB8F4-4F0E-4889-AC52-981823A3AF24}" srcOrd="0" destOrd="0" presId="urn:microsoft.com/office/officeart/2005/8/layout/radial1"/>
    <dgm:cxn modelId="{F86FDF0A-BDAC-4F06-9243-D7D4B11E1EDD}" srcId="{CFCEA500-ACD0-46FE-99A4-105578BCFDB2}" destId="{061698DD-119F-4C35-9B5E-45713295B081}" srcOrd="1" destOrd="0" parTransId="{C3230C9F-B2B7-416A-8062-EBF8CB1401F6}" sibTransId="{4BE97994-A7E0-47C3-A92F-41C3057F2947}"/>
    <dgm:cxn modelId="{E99EC90C-37A7-4E16-909F-C8E3C9D22F3E}" type="presOf" srcId="{F22E9EBC-F8FE-40BB-AE0A-D4A545030EE7}" destId="{6B9FB7B8-CC61-4CE8-B0C3-31D952241E4C}" srcOrd="0" destOrd="0" presId="urn:microsoft.com/office/officeart/2005/8/layout/radial1"/>
    <dgm:cxn modelId="{BB21B32F-6654-46AE-9E7D-55A502711E13}" type="presOf" srcId="{7CE5B4FC-6495-4D2A-8276-216455570D2B}" destId="{930BABEC-C183-45A8-B90E-64D9B6B9B727}" srcOrd="0" destOrd="0" presId="urn:microsoft.com/office/officeart/2005/8/layout/radial1"/>
    <dgm:cxn modelId="{C585E831-3DD1-48AA-8F84-4909D6075844}" type="presOf" srcId="{5424557E-F72B-458D-B038-3432503C169A}" destId="{3CD3258A-359C-4AF8-AF2F-6AC4EFF118E1}" srcOrd="1" destOrd="0" presId="urn:microsoft.com/office/officeart/2005/8/layout/radial1"/>
    <dgm:cxn modelId="{43E33E39-0F65-4A0B-B40A-4A575AA60B6B}" type="presOf" srcId="{5781CBC3-9535-4171-B06D-AEF3A74274A0}" destId="{89962FE4-2EAA-4881-98B0-959D95E5CF90}" srcOrd="0" destOrd="0" presId="urn:microsoft.com/office/officeart/2005/8/layout/radial1"/>
    <dgm:cxn modelId="{ADED4B60-1602-4C70-81C2-32B8F89F6A8B}" type="presOf" srcId="{0C70C237-173F-43FE-A2FE-81B3932DA861}" destId="{7EFBF9B8-D314-4A92-AEF4-918E5A4F1D61}" srcOrd="0" destOrd="0" presId="urn:microsoft.com/office/officeart/2005/8/layout/radial1"/>
    <dgm:cxn modelId="{89841D61-6F53-46DC-AAC5-FF599F0F54D2}" type="presOf" srcId="{0C70C237-173F-43FE-A2FE-81B3932DA861}" destId="{95EA3799-75FE-4154-8041-E4820D065182}" srcOrd="1" destOrd="0" presId="urn:microsoft.com/office/officeart/2005/8/layout/radial1"/>
    <dgm:cxn modelId="{46FB286D-54B4-4D6F-A968-3195223A6648}" type="presOf" srcId="{5424557E-F72B-458D-B038-3432503C169A}" destId="{388F7B54-E4F8-488E-A18F-0844A62AB099}" srcOrd="0" destOrd="0" presId="urn:microsoft.com/office/officeart/2005/8/layout/radial1"/>
    <dgm:cxn modelId="{1A079973-ADBF-47EA-B31F-03CBF0BBF092}" type="presOf" srcId="{C3230C9F-B2B7-416A-8062-EBF8CB1401F6}" destId="{60300C5D-F60D-4CFD-85D2-3289D5EAE738}" srcOrd="0" destOrd="0" presId="urn:microsoft.com/office/officeart/2005/8/layout/radial1"/>
    <dgm:cxn modelId="{EA1F127F-DB25-4BFC-80FF-3F85828B09A2}" type="presOf" srcId="{7CDC0C59-3024-4497-8BA2-56C6A7826DF9}" destId="{A7A2C445-C0B7-4958-9863-9361EFB7C16B}" srcOrd="0" destOrd="0" presId="urn:microsoft.com/office/officeart/2005/8/layout/radial1"/>
    <dgm:cxn modelId="{5815C380-8A9B-4D3A-AF7E-6AD9CEAEE83C}" type="presOf" srcId="{F646AB0C-B820-46D7-A6F8-873F9FF345E5}" destId="{13F3E91C-251D-4B38-835B-6DAA8C6BE7B0}" srcOrd="1" destOrd="0" presId="urn:microsoft.com/office/officeart/2005/8/layout/radial1"/>
    <dgm:cxn modelId="{88AFB288-466A-4313-B613-6E0D5C5E00D2}" srcId="{E9767FDF-02DC-4EF2-A380-411BB998B3C3}" destId="{CFCEA500-ACD0-46FE-99A4-105578BCFDB2}" srcOrd="0" destOrd="0" parTransId="{BE8DBCCC-1F98-4A37-8A95-8FF8EDF7B971}" sibTransId="{99B131ED-9F08-4E72-B407-BB9F12B7ADC9}"/>
    <dgm:cxn modelId="{F3E32E8B-5B72-446F-83D5-A10E8907C127}" type="presOf" srcId="{E9767FDF-02DC-4EF2-A380-411BB998B3C3}" destId="{B339202D-29C5-43B8-AC75-EC5DDBC5CA2A}" srcOrd="0" destOrd="0" presId="urn:microsoft.com/office/officeart/2005/8/layout/radial1"/>
    <dgm:cxn modelId="{B9EBA18D-3C2D-4B82-9A2C-17E950824021}" type="presOf" srcId="{C3230C9F-B2B7-416A-8062-EBF8CB1401F6}" destId="{78846B94-9538-4CC9-94C7-801CEECFACB2}" srcOrd="1" destOrd="0" presId="urn:microsoft.com/office/officeart/2005/8/layout/radial1"/>
    <dgm:cxn modelId="{4756BF90-3C43-438A-9242-E5E16928EA5E}" type="presOf" srcId="{F22E9EBC-F8FE-40BB-AE0A-D4A545030EE7}" destId="{BBE6BD41-2F20-4AB5-89BA-5F754D72F945}" srcOrd="1" destOrd="0" presId="urn:microsoft.com/office/officeart/2005/8/layout/radial1"/>
    <dgm:cxn modelId="{A1DC9791-BFC2-43B2-ABA9-30981531E83E}" type="presOf" srcId="{F646AB0C-B820-46D7-A6F8-873F9FF345E5}" destId="{5D34075E-065C-442C-9327-BD4D5DE63D3A}" srcOrd="0" destOrd="0" presId="urn:microsoft.com/office/officeart/2005/8/layout/radial1"/>
    <dgm:cxn modelId="{99042892-09A7-4F55-99E3-740E78E8F410}" srcId="{CFCEA500-ACD0-46FE-99A4-105578BCFDB2}" destId="{7CDC0C59-3024-4497-8BA2-56C6A7826DF9}" srcOrd="0" destOrd="0" parTransId="{7CE5B4FC-6495-4D2A-8276-216455570D2B}" sibTransId="{00B63EA5-FC0D-4191-9316-B256832A14E5}"/>
    <dgm:cxn modelId="{4689D598-EE12-4AEC-9737-FEAF2D8B7606}" type="presOf" srcId="{061698DD-119F-4C35-9B5E-45713295B081}" destId="{E132B876-1A76-4499-BE0A-597D10CAEEE3}" srcOrd="0" destOrd="0" presId="urn:microsoft.com/office/officeart/2005/8/layout/radial1"/>
    <dgm:cxn modelId="{EFCF8CA5-1DAA-4D61-B0FE-8D615BF46A56}" srcId="{CFCEA500-ACD0-46FE-99A4-105578BCFDB2}" destId="{5781CBC3-9535-4171-B06D-AEF3A74274A0}" srcOrd="5" destOrd="0" parTransId="{F646AB0C-B820-46D7-A6F8-873F9FF345E5}" sibTransId="{72FC855B-E0E8-4D35-9F24-CD9088F3AFA9}"/>
    <dgm:cxn modelId="{6A3B23A8-1804-4666-95AE-039E419C68EE}" type="presOf" srcId="{7CE5B4FC-6495-4D2A-8276-216455570D2B}" destId="{1F407D2B-1346-4622-93EF-33358980EBAE}" srcOrd="1" destOrd="0" presId="urn:microsoft.com/office/officeart/2005/8/layout/radial1"/>
    <dgm:cxn modelId="{319792C4-3838-4250-8AF7-1128CF293C34}" srcId="{CFCEA500-ACD0-46FE-99A4-105578BCFDB2}" destId="{BD8C1EF1-AD4A-46BF-91EA-7019968D9402}" srcOrd="3" destOrd="0" parTransId="{F22E9EBC-F8FE-40BB-AE0A-D4A545030EE7}" sibTransId="{80CB958F-B05A-4160-BAD2-C96AF822FE51}"/>
    <dgm:cxn modelId="{F4174CC5-A19F-45CC-B4AA-299469BC1B4A}" type="presOf" srcId="{49681043-50A7-437F-AED9-991AEC571A57}" destId="{0FF06A1D-17BF-476D-BDB7-CE81AA54656C}" srcOrd="0" destOrd="0" presId="urn:microsoft.com/office/officeart/2005/8/layout/radial1"/>
    <dgm:cxn modelId="{2DA4A9C7-5E54-4CFF-BD62-5CB84A93AC0C}" type="presOf" srcId="{BD8C1EF1-AD4A-46BF-91EA-7019968D9402}" destId="{90DEFDE1-C31E-4AC7-9D6F-83AB767DA7AF}" srcOrd="0" destOrd="0" presId="urn:microsoft.com/office/officeart/2005/8/layout/radial1"/>
    <dgm:cxn modelId="{712E51DB-7AFD-4479-9B47-865C8E7EFD0E}" srcId="{CFCEA500-ACD0-46FE-99A4-105578BCFDB2}" destId="{49681043-50A7-437F-AED9-991AEC571A57}" srcOrd="2" destOrd="0" parTransId="{5424557E-F72B-458D-B038-3432503C169A}" sibTransId="{36FE2CDD-C2E3-4A06-BA65-EFDF6FA7F8BD}"/>
    <dgm:cxn modelId="{912501E8-A12F-4481-9A92-4DD6ADBDCAD1}" type="presOf" srcId="{33966DF6-DBD9-4B84-B6A2-96BCF708115F}" destId="{9056AB6F-0A8E-4771-8835-91E34C1E9ED3}" srcOrd="0" destOrd="0" presId="urn:microsoft.com/office/officeart/2005/8/layout/radial1"/>
    <dgm:cxn modelId="{4CAC37FD-B92E-401F-840B-D8155E69E078}" srcId="{CFCEA500-ACD0-46FE-99A4-105578BCFDB2}" destId="{33966DF6-DBD9-4B84-B6A2-96BCF708115F}" srcOrd="4" destOrd="0" parTransId="{0C70C237-173F-43FE-A2FE-81B3932DA861}" sibTransId="{AB464D68-40BE-4B9D-A6EF-6012FDC5A2AE}"/>
    <dgm:cxn modelId="{01709226-E3A1-4512-9D92-7F656FAEAFAC}" type="presParOf" srcId="{B339202D-29C5-43B8-AC75-EC5DDBC5CA2A}" destId="{06EEB8F4-4F0E-4889-AC52-981823A3AF24}" srcOrd="0" destOrd="0" presId="urn:microsoft.com/office/officeart/2005/8/layout/radial1"/>
    <dgm:cxn modelId="{39CD8F40-812B-412B-8639-9F6E2543D2CF}" type="presParOf" srcId="{B339202D-29C5-43B8-AC75-EC5DDBC5CA2A}" destId="{930BABEC-C183-45A8-B90E-64D9B6B9B727}" srcOrd="1" destOrd="0" presId="urn:microsoft.com/office/officeart/2005/8/layout/radial1"/>
    <dgm:cxn modelId="{B583C021-A4EE-41D6-85C3-8EBA80C71B05}" type="presParOf" srcId="{930BABEC-C183-45A8-B90E-64D9B6B9B727}" destId="{1F407D2B-1346-4622-93EF-33358980EBAE}" srcOrd="0" destOrd="0" presId="urn:microsoft.com/office/officeart/2005/8/layout/radial1"/>
    <dgm:cxn modelId="{3B6FCBBE-8714-419A-9B9E-DDC43AD626B1}" type="presParOf" srcId="{B339202D-29C5-43B8-AC75-EC5DDBC5CA2A}" destId="{A7A2C445-C0B7-4958-9863-9361EFB7C16B}" srcOrd="2" destOrd="0" presId="urn:microsoft.com/office/officeart/2005/8/layout/radial1"/>
    <dgm:cxn modelId="{C7F69DE0-958D-43DB-9607-630CD34A98C8}" type="presParOf" srcId="{B339202D-29C5-43B8-AC75-EC5DDBC5CA2A}" destId="{60300C5D-F60D-4CFD-85D2-3289D5EAE738}" srcOrd="3" destOrd="0" presId="urn:microsoft.com/office/officeart/2005/8/layout/radial1"/>
    <dgm:cxn modelId="{9698321E-37D9-4ED9-A274-EE9A33F15A4E}" type="presParOf" srcId="{60300C5D-F60D-4CFD-85D2-3289D5EAE738}" destId="{78846B94-9538-4CC9-94C7-801CEECFACB2}" srcOrd="0" destOrd="0" presId="urn:microsoft.com/office/officeart/2005/8/layout/radial1"/>
    <dgm:cxn modelId="{76D7223C-64FE-4903-9E35-CA57523720B2}" type="presParOf" srcId="{B339202D-29C5-43B8-AC75-EC5DDBC5CA2A}" destId="{E132B876-1A76-4499-BE0A-597D10CAEEE3}" srcOrd="4" destOrd="0" presId="urn:microsoft.com/office/officeart/2005/8/layout/radial1"/>
    <dgm:cxn modelId="{4D6A4D07-4557-4062-A116-3BB3D416DDF6}" type="presParOf" srcId="{B339202D-29C5-43B8-AC75-EC5DDBC5CA2A}" destId="{388F7B54-E4F8-488E-A18F-0844A62AB099}" srcOrd="5" destOrd="0" presId="urn:microsoft.com/office/officeart/2005/8/layout/radial1"/>
    <dgm:cxn modelId="{8A70F8DD-7DC6-4AFC-A3F6-C6AF10438121}" type="presParOf" srcId="{388F7B54-E4F8-488E-A18F-0844A62AB099}" destId="{3CD3258A-359C-4AF8-AF2F-6AC4EFF118E1}" srcOrd="0" destOrd="0" presId="urn:microsoft.com/office/officeart/2005/8/layout/radial1"/>
    <dgm:cxn modelId="{40FE2A6A-1B0A-4A07-808C-EE65A6A87116}" type="presParOf" srcId="{B339202D-29C5-43B8-AC75-EC5DDBC5CA2A}" destId="{0FF06A1D-17BF-476D-BDB7-CE81AA54656C}" srcOrd="6" destOrd="0" presId="urn:microsoft.com/office/officeart/2005/8/layout/radial1"/>
    <dgm:cxn modelId="{1826E9A4-5A5B-48B7-8D9C-D5722F1712C3}" type="presParOf" srcId="{B339202D-29C5-43B8-AC75-EC5DDBC5CA2A}" destId="{6B9FB7B8-CC61-4CE8-B0C3-31D952241E4C}" srcOrd="7" destOrd="0" presId="urn:microsoft.com/office/officeart/2005/8/layout/radial1"/>
    <dgm:cxn modelId="{1805E684-4B9E-457A-9238-9DDB0372BEDE}" type="presParOf" srcId="{6B9FB7B8-CC61-4CE8-B0C3-31D952241E4C}" destId="{BBE6BD41-2F20-4AB5-89BA-5F754D72F945}" srcOrd="0" destOrd="0" presId="urn:microsoft.com/office/officeart/2005/8/layout/radial1"/>
    <dgm:cxn modelId="{6E54102A-6AA7-42C1-B5ED-5E02AF7D5BF5}" type="presParOf" srcId="{B339202D-29C5-43B8-AC75-EC5DDBC5CA2A}" destId="{90DEFDE1-C31E-4AC7-9D6F-83AB767DA7AF}" srcOrd="8" destOrd="0" presId="urn:microsoft.com/office/officeart/2005/8/layout/radial1"/>
    <dgm:cxn modelId="{CBCB0FFE-C0EC-4A59-AB96-372C1748EFE6}" type="presParOf" srcId="{B339202D-29C5-43B8-AC75-EC5DDBC5CA2A}" destId="{7EFBF9B8-D314-4A92-AEF4-918E5A4F1D61}" srcOrd="9" destOrd="0" presId="urn:microsoft.com/office/officeart/2005/8/layout/radial1"/>
    <dgm:cxn modelId="{ADBEFAB4-2DE6-4B71-AD3A-9CD39ADE29B9}" type="presParOf" srcId="{7EFBF9B8-D314-4A92-AEF4-918E5A4F1D61}" destId="{95EA3799-75FE-4154-8041-E4820D065182}" srcOrd="0" destOrd="0" presId="urn:microsoft.com/office/officeart/2005/8/layout/radial1"/>
    <dgm:cxn modelId="{0A1909EF-58B1-43DA-A2AE-6686726FE6A9}" type="presParOf" srcId="{B339202D-29C5-43B8-AC75-EC5DDBC5CA2A}" destId="{9056AB6F-0A8E-4771-8835-91E34C1E9ED3}" srcOrd="10" destOrd="0" presId="urn:microsoft.com/office/officeart/2005/8/layout/radial1"/>
    <dgm:cxn modelId="{44268931-E3DB-4CF6-B3BC-10DE41A88C71}" type="presParOf" srcId="{B339202D-29C5-43B8-AC75-EC5DDBC5CA2A}" destId="{5D34075E-065C-442C-9327-BD4D5DE63D3A}" srcOrd="11" destOrd="0" presId="urn:microsoft.com/office/officeart/2005/8/layout/radial1"/>
    <dgm:cxn modelId="{D9293FEF-429F-4639-ACA6-7CA0B6E83CB4}" type="presParOf" srcId="{5D34075E-065C-442C-9327-BD4D5DE63D3A}" destId="{13F3E91C-251D-4B38-835B-6DAA8C6BE7B0}" srcOrd="0" destOrd="0" presId="urn:microsoft.com/office/officeart/2005/8/layout/radial1"/>
    <dgm:cxn modelId="{4FE970F0-63E0-4B1B-9915-0451194BB10C}" type="presParOf" srcId="{B339202D-29C5-43B8-AC75-EC5DDBC5CA2A}" destId="{89962FE4-2EAA-4881-98B0-959D95E5CF9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EB8F4-4F0E-4889-AC52-981823A3AF24}">
      <dsp:nvSpPr>
        <dsp:cNvPr id="0" name=""/>
        <dsp:cNvSpPr/>
      </dsp:nvSpPr>
      <dsp:spPr>
        <a:xfrm>
          <a:off x="3591727" y="1431028"/>
          <a:ext cx="1097837" cy="10978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711200" rtl="0">
            <a:lnSpc>
              <a:spcPct val="90000"/>
            </a:lnSpc>
            <a:spcBef>
              <a:spcPct val="0"/>
            </a:spcBef>
            <a:spcAft>
              <a:spcPct val="35000"/>
            </a:spcAft>
            <a:buNone/>
          </a:pPr>
          <a:r>
            <a:rPr lang="tr-TR" sz="1600" b="1" i="1" u="none" strike="noStrike" kern="1200" baseline="0" dirty="0">
              <a:solidFill>
                <a:schemeClr val="tx2"/>
              </a:solidFill>
              <a:latin typeface="+mn-lt"/>
            </a:rPr>
            <a:t>ANTRA KKC KOLİ İÇERİĞİ</a:t>
          </a:r>
        </a:p>
      </dsp:txBody>
      <dsp:txXfrm>
        <a:off x="3752502" y="1591803"/>
        <a:ext cx="776287" cy="776287"/>
      </dsp:txXfrm>
    </dsp:sp>
    <dsp:sp modelId="{930BABEC-C183-45A8-B90E-64D9B6B9B727}">
      <dsp:nvSpPr>
        <dsp:cNvPr id="0" name=""/>
        <dsp:cNvSpPr/>
      </dsp:nvSpPr>
      <dsp:spPr>
        <a:xfrm rot="16200000">
          <a:off x="3974976" y="1253428"/>
          <a:ext cx="331338" cy="23862"/>
        </a:xfrm>
        <a:custGeom>
          <a:avLst/>
          <a:gdLst/>
          <a:ahLst/>
          <a:cxnLst/>
          <a:rect l="0" t="0" r="0" b="0"/>
          <a:pathLst>
            <a:path>
              <a:moveTo>
                <a:pt x="0" y="11931"/>
              </a:moveTo>
              <a:lnTo>
                <a:pt x="331338"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132362" y="1257075"/>
        <a:ext cx="16566" cy="16566"/>
      </dsp:txXfrm>
    </dsp:sp>
    <dsp:sp modelId="{A7A2C445-C0B7-4958-9863-9361EFB7C16B}">
      <dsp:nvSpPr>
        <dsp:cNvPr id="0" name=""/>
        <dsp:cNvSpPr/>
      </dsp:nvSpPr>
      <dsp:spPr>
        <a:xfrm>
          <a:off x="3591727" y="1852"/>
          <a:ext cx="1097837" cy="10978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444500" rtl="0">
            <a:lnSpc>
              <a:spcPct val="90000"/>
            </a:lnSpc>
            <a:spcBef>
              <a:spcPct val="0"/>
            </a:spcBef>
            <a:spcAft>
              <a:spcPct val="35000"/>
            </a:spcAft>
            <a:buNone/>
          </a:pPr>
          <a:r>
            <a:rPr lang="tr-TR" sz="1000" b="1" i="1" u="none" strike="noStrike" kern="1200" baseline="0" dirty="0">
              <a:solidFill>
                <a:schemeClr val="tx2"/>
              </a:solidFill>
              <a:latin typeface="+mn-lt"/>
            </a:rPr>
            <a:t>Çift Kapaklı Panosu</a:t>
          </a:r>
          <a:endParaRPr lang="tr-TR" sz="1000" kern="1200" dirty="0">
            <a:solidFill>
              <a:schemeClr val="tx2"/>
            </a:solidFill>
            <a:latin typeface="+mn-lt"/>
          </a:endParaRPr>
        </a:p>
      </dsp:txBody>
      <dsp:txXfrm>
        <a:off x="3752502" y="162627"/>
        <a:ext cx="776287" cy="776287"/>
      </dsp:txXfrm>
    </dsp:sp>
    <dsp:sp modelId="{60300C5D-F60D-4CFD-85D2-3289D5EAE738}">
      <dsp:nvSpPr>
        <dsp:cNvPr id="0" name=""/>
        <dsp:cNvSpPr/>
      </dsp:nvSpPr>
      <dsp:spPr>
        <a:xfrm rot="19800000">
          <a:off x="4593828" y="1610721"/>
          <a:ext cx="331338" cy="23862"/>
        </a:xfrm>
        <a:custGeom>
          <a:avLst/>
          <a:gdLst/>
          <a:ahLst/>
          <a:cxnLst/>
          <a:rect l="0" t="0" r="0" b="0"/>
          <a:pathLst>
            <a:path>
              <a:moveTo>
                <a:pt x="0" y="11931"/>
              </a:moveTo>
              <a:lnTo>
                <a:pt x="331338"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751213" y="1614369"/>
        <a:ext cx="16566" cy="16566"/>
      </dsp:txXfrm>
    </dsp:sp>
    <dsp:sp modelId="{E132B876-1A76-4499-BE0A-597D10CAEEE3}">
      <dsp:nvSpPr>
        <dsp:cNvPr id="0" name=""/>
        <dsp:cNvSpPr/>
      </dsp:nvSpPr>
      <dsp:spPr>
        <a:xfrm>
          <a:off x="4829429" y="716440"/>
          <a:ext cx="1097837" cy="10978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444500" rtl="0">
            <a:lnSpc>
              <a:spcPct val="90000"/>
            </a:lnSpc>
            <a:spcBef>
              <a:spcPct val="0"/>
            </a:spcBef>
            <a:spcAft>
              <a:spcPct val="35000"/>
            </a:spcAft>
            <a:buNone/>
          </a:pPr>
          <a:r>
            <a:rPr lang="tr-TR" sz="1000" b="1" i="0" u="none" strike="noStrike" kern="1200" baseline="0" dirty="0">
              <a:solidFill>
                <a:schemeClr val="tx2"/>
              </a:solidFill>
              <a:latin typeface="+mn-lt"/>
            </a:rPr>
            <a:t>Pano Montaj Altlığı</a:t>
          </a:r>
          <a:endParaRPr lang="tr-TR" sz="1000" kern="1200" dirty="0">
            <a:solidFill>
              <a:schemeClr val="tx2"/>
            </a:solidFill>
            <a:latin typeface="+mn-lt"/>
          </a:endParaRPr>
        </a:p>
      </dsp:txBody>
      <dsp:txXfrm>
        <a:off x="4990204" y="877215"/>
        <a:ext cx="776287" cy="776287"/>
      </dsp:txXfrm>
    </dsp:sp>
    <dsp:sp modelId="{388F7B54-E4F8-488E-A18F-0844A62AB099}">
      <dsp:nvSpPr>
        <dsp:cNvPr id="0" name=""/>
        <dsp:cNvSpPr/>
      </dsp:nvSpPr>
      <dsp:spPr>
        <a:xfrm rot="1800000">
          <a:off x="4593828" y="2325309"/>
          <a:ext cx="331338" cy="23862"/>
        </a:xfrm>
        <a:custGeom>
          <a:avLst/>
          <a:gdLst/>
          <a:ahLst/>
          <a:cxnLst/>
          <a:rect l="0" t="0" r="0" b="0"/>
          <a:pathLst>
            <a:path>
              <a:moveTo>
                <a:pt x="0" y="11931"/>
              </a:moveTo>
              <a:lnTo>
                <a:pt x="331338"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751213" y="2328957"/>
        <a:ext cx="16566" cy="16566"/>
      </dsp:txXfrm>
    </dsp:sp>
    <dsp:sp modelId="{0FF06A1D-17BF-476D-BDB7-CE81AA54656C}">
      <dsp:nvSpPr>
        <dsp:cNvPr id="0" name=""/>
        <dsp:cNvSpPr/>
      </dsp:nvSpPr>
      <dsp:spPr>
        <a:xfrm>
          <a:off x="4829429" y="2145616"/>
          <a:ext cx="1097837" cy="10978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444500" rtl="0">
            <a:lnSpc>
              <a:spcPct val="90000"/>
            </a:lnSpc>
            <a:spcBef>
              <a:spcPct val="0"/>
            </a:spcBef>
            <a:spcAft>
              <a:spcPct val="35000"/>
            </a:spcAft>
            <a:buNone/>
          </a:pPr>
          <a:r>
            <a:rPr lang="tr-TR" sz="1000" b="1" i="0" u="none" strike="noStrike" kern="1200" baseline="0" dirty="0">
              <a:solidFill>
                <a:schemeClr val="tx2"/>
              </a:solidFill>
              <a:latin typeface="+mn-lt"/>
            </a:rPr>
            <a:t>Topraklama Bakır Çubuğu</a:t>
          </a:r>
          <a:endParaRPr lang="tr-TR" sz="1000" kern="1200" dirty="0">
            <a:solidFill>
              <a:schemeClr val="tx2"/>
            </a:solidFill>
            <a:latin typeface="+mn-lt"/>
          </a:endParaRPr>
        </a:p>
      </dsp:txBody>
      <dsp:txXfrm>
        <a:off x="4990204" y="2306391"/>
        <a:ext cx="776287" cy="776287"/>
      </dsp:txXfrm>
    </dsp:sp>
    <dsp:sp modelId="{6B9FB7B8-CC61-4CE8-B0C3-31D952241E4C}">
      <dsp:nvSpPr>
        <dsp:cNvPr id="0" name=""/>
        <dsp:cNvSpPr/>
      </dsp:nvSpPr>
      <dsp:spPr>
        <a:xfrm rot="5400000">
          <a:off x="3974976" y="2682603"/>
          <a:ext cx="331338" cy="23862"/>
        </a:xfrm>
        <a:custGeom>
          <a:avLst/>
          <a:gdLst/>
          <a:ahLst/>
          <a:cxnLst/>
          <a:rect l="0" t="0" r="0" b="0"/>
          <a:pathLst>
            <a:path>
              <a:moveTo>
                <a:pt x="0" y="11931"/>
              </a:moveTo>
              <a:lnTo>
                <a:pt x="331338"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132362" y="2686251"/>
        <a:ext cx="16566" cy="16566"/>
      </dsp:txXfrm>
    </dsp:sp>
    <dsp:sp modelId="{90DEFDE1-C31E-4AC7-9D6F-83AB767DA7AF}">
      <dsp:nvSpPr>
        <dsp:cNvPr id="0" name=""/>
        <dsp:cNvSpPr/>
      </dsp:nvSpPr>
      <dsp:spPr>
        <a:xfrm>
          <a:off x="3591727" y="2860203"/>
          <a:ext cx="1097837" cy="10978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444500" rtl="0">
            <a:lnSpc>
              <a:spcPct val="90000"/>
            </a:lnSpc>
            <a:spcBef>
              <a:spcPct val="0"/>
            </a:spcBef>
            <a:spcAft>
              <a:spcPct val="35000"/>
            </a:spcAft>
            <a:buNone/>
          </a:pPr>
          <a:r>
            <a:rPr lang="tr-TR" sz="1000" b="1" i="0" u="none" strike="noStrike" kern="1200" baseline="0" dirty="0">
              <a:solidFill>
                <a:schemeClr val="tx2"/>
              </a:solidFill>
              <a:latin typeface="+mn-lt"/>
            </a:rPr>
            <a:t>Garanti Belgesi</a:t>
          </a:r>
          <a:endParaRPr lang="tr-TR" sz="1000" kern="1200" dirty="0">
            <a:solidFill>
              <a:schemeClr val="tx2"/>
            </a:solidFill>
            <a:latin typeface="+mn-lt"/>
          </a:endParaRPr>
        </a:p>
      </dsp:txBody>
      <dsp:txXfrm>
        <a:off x="3752502" y="3020978"/>
        <a:ext cx="776287" cy="776287"/>
      </dsp:txXfrm>
    </dsp:sp>
    <dsp:sp modelId="{7EFBF9B8-D314-4A92-AEF4-918E5A4F1D61}">
      <dsp:nvSpPr>
        <dsp:cNvPr id="0" name=""/>
        <dsp:cNvSpPr/>
      </dsp:nvSpPr>
      <dsp:spPr>
        <a:xfrm rot="9000000">
          <a:off x="3356125" y="2325309"/>
          <a:ext cx="331338" cy="23862"/>
        </a:xfrm>
        <a:custGeom>
          <a:avLst/>
          <a:gdLst/>
          <a:ahLst/>
          <a:cxnLst/>
          <a:rect l="0" t="0" r="0" b="0"/>
          <a:pathLst>
            <a:path>
              <a:moveTo>
                <a:pt x="0" y="11931"/>
              </a:moveTo>
              <a:lnTo>
                <a:pt x="331338"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3513511" y="2328957"/>
        <a:ext cx="16566" cy="16566"/>
      </dsp:txXfrm>
    </dsp:sp>
    <dsp:sp modelId="{9056AB6F-0A8E-4771-8835-91E34C1E9ED3}">
      <dsp:nvSpPr>
        <dsp:cNvPr id="0" name=""/>
        <dsp:cNvSpPr/>
      </dsp:nvSpPr>
      <dsp:spPr>
        <a:xfrm>
          <a:off x="2354025" y="2145616"/>
          <a:ext cx="1097837" cy="10978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444500" rtl="0">
            <a:lnSpc>
              <a:spcPct val="90000"/>
            </a:lnSpc>
            <a:spcBef>
              <a:spcPct val="0"/>
            </a:spcBef>
            <a:spcAft>
              <a:spcPct val="35000"/>
            </a:spcAft>
            <a:buNone/>
          </a:pPr>
          <a:r>
            <a:rPr lang="tr-TR" sz="1000" b="1" i="0" u="none" strike="noStrike" kern="1200" baseline="0" dirty="0">
              <a:solidFill>
                <a:schemeClr val="tx2"/>
              </a:solidFill>
              <a:latin typeface="+mn-lt"/>
            </a:rPr>
            <a:t>Pano Anahtarı</a:t>
          </a:r>
          <a:endParaRPr lang="tr-TR" sz="1000" kern="1200" dirty="0">
            <a:solidFill>
              <a:schemeClr val="tx2"/>
            </a:solidFill>
            <a:latin typeface="+mn-lt"/>
          </a:endParaRPr>
        </a:p>
      </dsp:txBody>
      <dsp:txXfrm>
        <a:off x="2514800" y="2306391"/>
        <a:ext cx="776287" cy="776287"/>
      </dsp:txXfrm>
    </dsp:sp>
    <dsp:sp modelId="{5D34075E-065C-442C-9327-BD4D5DE63D3A}">
      <dsp:nvSpPr>
        <dsp:cNvPr id="0" name=""/>
        <dsp:cNvSpPr/>
      </dsp:nvSpPr>
      <dsp:spPr>
        <a:xfrm rot="12600000">
          <a:off x="3356125" y="1610721"/>
          <a:ext cx="331338" cy="23862"/>
        </a:xfrm>
        <a:custGeom>
          <a:avLst/>
          <a:gdLst/>
          <a:ahLst/>
          <a:cxnLst/>
          <a:rect l="0" t="0" r="0" b="0"/>
          <a:pathLst>
            <a:path>
              <a:moveTo>
                <a:pt x="0" y="11931"/>
              </a:moveTo>
              <a:lnTo>
                <a:pt x="331338" y="11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3513511" y="1614369"/>
        <a:ext cx="16566" cy="16566"/>
      </dsp:txXfrm>
    </dsp:sp>
    <dsp:sp modelId="{89962FE4-2EAA-4881-98B0-959D95E5CF90}">
      <dsp:nvSpPr>
        <dsp:cNvPr id="0" name=""/>
        <dsp:cNvSpPr/>
      </dsp:nvSpPr>
      <dsp:spPr>
        <a:xfrm>
          <a:off x="2354025" y="716440"/>
          <a:ext cx="1097837" cy="10978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444500" rtl="0">
            <a:lnSpc>
              <a:spcPct val="90000"/>
            </a:lnSpc>
            <a:spcBef>
              <a:spcPct val="0"/>
            </a:spcBef>
            <a:spcAft>
              <a:spcPct val="35000"/>
            </a:spcAft>
            <a:buNone/>
          </a:pPr>
          <a:r>
            <a:rPr lang="tr-TR" sz="1000" b="1" i="0" u="none" strike="noStrike" kern="1200" baseline="0" dirty="0" err="1">
              <a:solidFill>
                <a:schemeClr val="tx2"/>
              </a:solidFill>
              <a:latin typeface="+mn-lt"/>
            </a:rPr>
            <a:t>Cd</a:t>
          </a:r>
          <a:r>
            <a:rPr lang="tr-TR" sz="1000" b="1" i="0" u="none" strike="noStrike" kern="1200" baseline="0" dirty="0">
              <a:solidFill>
                <a:schemeClr val="tx2"/>
              </a:solidFill>
              <a:latin typeface="+mn-lt"/>
            </a:rPr>
            <a:t>, Kullanım </a:t>
          </a:r>
          <a:r>
            <a:rPr lang="tr-TR" sz="1000" b="1" i="0" u="none" strike="noStrike" kern="1200" baseline="0" dirty="0" err="1">
              <a:solidFill>
                <a:schemeClr val="tx2"/>
              </a:solidFill>
              <a:latin typeface="+mn-lt"/>
            </a:rPr>
            <a:t>Klavuzu</a:t>
          </a:r>
          <a:r>
            <a:rPr lang="tr-TR" sz="1000" b="1" i="0" u="none" strike="noStrike" kern="1200" baseline="0" dirty="0">
              <a:solidFill>
                <a:schemeClr val="tx2"/>
              </a:solidFill>
              <a:latin typeface="+mn-lt"/>
            </a:rPr>
            <a:t>, </a:t>
          </a:r>
          <a:r>
            <a:rPr lang="tr-TR" sz="1000" b="1" i="0" u="none" strike="noStrike" kern="1200" baseline="0" dirty="0" err="1">
              <a:solidFill>
                <a:schemeClr val="tx2"/>
              </a:solidFill>
              <a:latin typeface="+mn-lt"/>
            </a:rPr>
            <a:t>Pc</a:t>
          </a:r>
          <a:r>
            <a:rPr lang="tr-TR" sz="1000" b="1" i="0" u="none" strike="noStrike" kern="1200" baseline="0" dirty="0">
              <a:solidFill>
                <a:schemeClr val="tx2"/>
              </a:solidFill>
              <a:latin typeface="+mn-lt"/>
            </a:rPr>
            <a:t> ve Tablet </a:t>
          </a:r>
          <a:r>
            <a:rPr lang="tr-TR" sz="1000" b="1" i="0" u="none" strike="noStrike" kern="1200" baseline="0" dirty="0" err="1">
              <a:solidFill>
                <a:schemeClr val="tx2"/>
              </a:solidFill>
              <a:latin typeface="+mn-lt"/>
            </a:rPr>
            <a:t>Arayüz</a:t>
          </a:r>
          <a:r>
            <a:rPr lang="tr-TR" sz="1000" b="1" i="0" u="none" strike="noStrike" kern="1200" baseline="0" dirty="0">
              <a:solidFill>
                <a:schemeClr val="tx2"/>
              </a:solidFill>
              <a:latin typeface="+mn-lt"/>
            </a:rPr>
            <a:t> Programı</a:t>
          </a:r>
          <a:endParaRPr lang="tr-TR" sz="1000" kern="1200" dirty="0">
            <a:solidFill>
              <a:schemeClr val="tx2"/>
            </a:solidFill>
            <a:latin typeface="+mn-lt"/>
          </a:endParaRPr>
        </a:p>
      </dsp:txBody>
      <dsp:txXfrm>
        <a:off x="2514800" y="877215"/>
        <a:ext cx="776287" cy="7762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0F59A7E-B0C1-4D3F-97C7-B8DE1DE00CE3}" type="datetimeFigureOut">
              <a:rPr lang="de-DE"/>
              <a:pPr>
                <a:defRPr/>
              </a:pPr>
              <a:t>13.02.2024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9AE0502-6371-44C5-889E-F8CB1C5BA297}" type="slidenum">
              <a:rPr lang="de-DE" altLang="tr-TR"/>
              <a:pPr/>
              <a:t>‹#›</a:t>
            </a:fld>
            <a:endParaRPr lang="de-DE"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11" descr="lights_ppt_star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2" descr="arrow_next.png">
            <a:hlinkClick r:id="" action="ppaction://hlinkshowjump?jump=next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21688"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ctrTitle"/>
          </p:nvPr>
        </p:nvSpPr>
        <p:spPr>
          <a:xfrm>
            <a:off x="0" y="4437112"/>
            <a:ext cx="9144000" cy="821953"/>
          </a:xfrm>
        </p:spPr>
        <p:txBody>
          <a:bodyPr lIns="0" tIns="0" rIns="0" bIns="0" anchor="t">
            <a:noAutofit/>
          </a:bodyPr>
          <a:lstStyle>
            <a:lvl1pPr>
              <a:defRPr sz="5400" b="0" spc="-150">
                <a:solidFill>
                  <a:schemeClr val="tx2"/>
                </a:solidFill>
                <a:effectLst>
                  <a:outerShdw dist="12700" dir="16200000" algn="t" rotWithShape="0">
                    <a:prstClr val="black">
                      <a:alpha val="40000"/>
                    </a:prstClr>
                  </a:outerShdw>
                </a:effectLst>
              </a:defRPr>
            </a:lvl1pPr>
          </a:lstStyle>
          <a:p>
            <a:r>
              <a:rPr lang="de-DE"/>
              <a:t>Titelmasterformat durch Klicken bearbeiten</a:t>
            </a:r>
            <a:endParaRPr lang="de-DE" dirty="0"/>
          </a:p>
        </p:txBody>
      </p:sp>
      <p:sp>
        <p:nvSpPr>
          <p:cNvPr id="9" name="Untertitel 2"/>
          <p:cNvSpPr>
            <a:spLocks noGrp="1"/>
          </p:cNvSpPr>
          <p:nvPr>
            <p:ph type="subTitle" idx="1"/>
          </p:nvPr>
        </p:nvSpPr>
        <p:spPr>
          <a:xfrm>
            <a:off x="0" y="5187057"/>
            <a:ext cx="9144000" cy="576064"/>
          </a:xfrm>
        </p:spPr>
        <p:txBody>
          <a:bodyPr>
            <a:normAutofit/>
          </a:bodyPr>
          <a:lstStyle>
            <a:lvl1pPr marL="0" indent="0" algn="ctr">
              <a:buNone/>
              <a:defRPr sz="1800" i="1">
                <a:solidFill>
                  <a:schemeClr val="accent2"/>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3" name="Inhaltsplatzhalter 2"/>
          <p:cNvSpPr>
            <a:spLocks noGrp="1"/>
          </p:cNvSpPr>
          <p:nvPr>
            <p:ph idx="10"/>
          </p:nvPr>
        </p:nvSpPr>
        <p:spPr>
          <a:xfrm>
            <a:off x="539552" y="620688"/>
            <a:ext cx="8064896" cy="2304256"/>
          </a:xfrm>
        </p:spPr>
        <p:txBody>
          <a:bodyPr lIns="0" tIns="0" rIns="0" bIns="0" anchor="ctr">
            <a:noAutofit/>
          </a:bodyPr>
          <a:lstStyle>
            <a:lvl1pPr marL="0" indent="-180000" algn="ctr">
              <a:lnSpc>
                <a:spcPct val="100000"/>
              </a:lnSpc>
              <a:spcBef>
                <a:spcPts val="100"/>
              </a:spcBef>
              <a:buFont typeface="Arial" pitchFamily="34" charset="0"/>
              <a:buNone/>
              <a:defRPr lang="de-DE" sz="4000" b="1" dirty="0">
                <a:solidFill>
                  <a:schemeClr val="accent1"/>
                </a:solidFill>
              </a:defRPr>
            </a:lvl1pPr>
          </a:lstStyle>
          <a:p>
            <a:pPr lvl="0"/>
            <a:r>
              <a:rPr lang="de-DE"/>
              <a:t>Textmasterformate durch Klicken bearbeiten</a:t>
            </a:r>
          </a:p>
        </p:txBody>
      </p:sp>
    </p:spTree>
    <p:extLst>
      <p:ext uri="{BB962C8B-B14F-4D97-AF65-F5344CB8AC3E}">
        <p14:creationId xmlns:p14="http://schemas.microsoft.com/office/powerpoint/2010/main" val="17487582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pic>
        <p:nvPicPr>
          <p:cNvPr id="5" name="Grafik 11" descr="lights_ppt_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3" descr="tre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userDrawn="1"/>
        </p:nvSpPr>
        <p:spPr>
          <a:xfrm>
            <a:off x="4413250" y="6164089"/>
            <a:ext cx="2030413" cy="649287"/>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dirty="0">
                <a:solidFill>
                  <a:schemeClr val="accent2"/>
                </a:solidFill>
                <a:latin typeface="+mn-lt"/>
                <a:cs typeface="+mn-cs"/>
              </a:rPr>
              <a:t>www.sinyalizasyoncom.tr</a:t>
            </a:r>
          </a:p>
          <a:p>
            <a:pPr fontAlgn="auto">
              <a:spcBef>
                <a:spcPts val="0"/>
              </a:spcBef>
              <a:spcAft>
                <a:spcPts val="0"/>
              </a:spcAft>
              <a:defRPr/>
            </a:pPr>
            <a:r>
              <a:rPr lang="tr-TR" sz="1100" dirty="0">
                <a:solidFill>
                  <a:schemeClr val="accent2"/>
                </a:solidFill>
                <a:latin typeface="+mn-lt"/>
                <a:cs typeface="+mn-cs"/>
              </a:rPr>
              <a:t>info@sinyalizasyon.com.tr</a:t>
            </a:r>
            <a:endParaRPr lang="de-DE" sz="1100" dirty="0">
              <a:solidFill>
                <a:schemeClr val="accent2"/>
              </a:solidFill>
              <a:latin typeface="+mn-lt"/>
              <a:cs typeface="+mn-cs"/>
            </a:endParaRPr>
          </a:p>
        </p:txBody>
      </p:sp>
      <p:sp>
        <p:nvSpPr>
          <p:cNvPr id="9" name="Fußzeilenplatzhalter 4"/>
          <p:cNvSpPr txBox="1">
            <a:spLocks/>
          </p:cNvSpPr>
          <p:nvPr userDrawn="1"/>
        </p:nvSpPr>
        <p:spPr>
          <a:xfrm>
            <a:off x="2339975" y="6119813"/>
            <a:ext cx="1799977" cy="765175"/>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Çağdaş</a:t>
            </a:r>
            <a:r>
              <a:rPr lang="tr-TR" sz="1100" kern="1200" baseline="0" dirty="0">
                <a:solidFill>
                  <a:schemeClr val="accent2"/>
                </a:solidFill>
                <a:latin typeface="Arial" panose="020B0604020202020204" pitchFamily="34" charset="0"/>
                <a:ea typeface="+mn-ea"/>
                <a:cs typeface="Arial" panose="020B0604020202020204" pitchFamily="34" charset="0"/>
              </a:rPr>
              <a:t> Emek Sanayi Sitesi 1439. Sokak No: 12 </a:t>
            </a:r>
            <a:r>
              <a:rPr lang="tr-TR" sz="1100" kern="1200" baseline="0" dirty="0" err="1">
                <a:solidFill>
                  <a:schemeClr val="accent2"/>
                </a:solidFill>
                <a:latin typeface="Arial" panose="020B0604020202020204" pitchFamily="34" charset="0"/>
                <a:ea typeface="+mn-ea"/>
                <a:cs typeface="Arial" panose="020B0604020202020204" pitchFamily="34" charset="0"/>
              </a:rPr>
              <a:t>Ostim</a:t>
            </a:r>
            <a:r>
              <a:rPr lang="tr-TR" sz="1100" kern="1200" baseline="0" dirty="0">
                <a:solidFill>
                  <a:schemeClr val="accent2"/>
                </a:solidFill>
                <a:latin typeface="Arial" panose="020B0604020202020204" pitchFamily="34" charset="0"/>
                <a:ea typeface="+mn-ea"/>
                <a:cs typeface="Arial" panose="020B0604020202020204" pitchFamily="34" charset="0"/>
              </a:rPr>
              <a:t> </a:t>
            </a:r>
          </a:p>
          <a:p>
            <a:pPr fontAlgn="auto">
              <a:spcBef>
                <a:spcPts val="0"/>
              </a:spcBef>
              <a:spcAft>
                <a:spcPts val="0"/>
              </a:spcAft>
              <a:defRPr/>
            </a:pPr>
            <a:r>
              <a:rPr lang="tr-TR" sz="1100" kern="1200" baseline="0" dirty="0">
                <a:solidFill>
                  <a:schemeClr val="accent2"/>
                </a:solidFill>
                <a:latin typeface="Arial" panose="020B0604020202020204" pitchFamily="34" charset="0"/>
                <a:ea typeface="+mn-ea"/>
                <a:cs typeface="Arial" panose="020B0604020202020204" pitchFamily="34" charset="0"/>
              </a:rPr>
              <a:t>Yenimahalle-ANKARA</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TEL:  0 312 395</a:t>
            </a:r>
            <a:r>
              <a:rPr lang="tr-TR" sz="1100" kern="1200" baseline="0" dirty="0">
                <a:solidFill>
                  <a:schemeClr val="accent2"/>
                </a:solidFill>
                <a:latin typeface="Arial" panose="020B0604020202020204" pitchFamily="34" charset="0"/>
                <a:ea typeface="+mn-ea"/>
                <a:cs typeface="Arial" panose="020B0604020202020204" pitchFamily="34" charset="0"/>
              </a:rPr>
              <a:t> 3545</a:t>
            </a:r>
            <a:endParaRPr lang="de-DE" sz="1100" kern="1200" dirty="0">
              <a:solidFill>
                <a:schemeClr val="accent2"/>
              </a:solidFill>
              <a:latin typeface="Arial" panose="020B0604020202020204" pitchFamily="34" charset="0"/>
              <a:ea typeface="+mn-ea"/>
              <a:cs typeface="Arial" panose="020B0604020202020204" pitchFamily="34" charset="0"/>
            </a:endParaRPr>
          </a:p>
        </p:txBody>
      </p:sp>
      <p:pic>
        <p:nvPicPr>
          <p:cNvPr id="10" name="Grafik 16" descr="arrow_back.png">
            <a:hlinkClick r:id="" action="ppaction://hlinkshowjump?jump=previous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94525"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7" descr="arrow_next.png">
            <a:hlinkClick r:id="" action="ppaction://hlinkshowjump?jump=nextslide"/>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21688"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a:spLocks noGrp="1"/>
          </p:cNvSpPr>
          <p:nvPr>
            <p:ph type="ctrTitle"/>
          </p:nvPr>
        </p:nvSpPr>
        <p:spPr>
          <a:xfrm>
            <a:off x="611560" y="317788"/>
            <a:ext cx="7920880" cy="864096"/>
          </a:xfrm>
          <a:noFill/>
        </p:spPr>
        <p:txBody>
          <a:bodyPr lIns="0" tIns="0" rIns="0" bIns="0" anchor="t">
            <a:noAutofit/>
          </a:bodyPr>
          <a:lstStyle>
            <a:lvl1pPr algn="l">
              <a:defRPr sz="4400" b="1">
                <a:solidFill>
                  <a:schemeClr val="accent1"/>
                </a:solidFill>
                <a:effectLst/>
                <a:latin typeface="+mj-lt"/>
              </a:defRPr>
            </a:lvl1pPr>
          </a:lstStyle>
          <a:p>
            <a:r>
              <a:rPr lang="de-DE"/>
              <a:t>Titelmasterformat durch Klicken bearbeiten</a:t>
            </a:r>
            <a:endParaRPr lang="de-DE" dirty="0"/>
          </a:p>
        </p:txBody>
      </p:sp>
      <p:sp>
        <p:nvSpPr>
          <p:cNvPr id="17" name="Inhaltsplatzhalter 2"/>
          <p:cNvSpPr>
            <a:spLocks noGrp="1"/>
          </p:cNvSpPr>
          <p:nvPr>
            <p:ph idx="1"/>
          </p:nvPr>
        </p:nvSpPr>
        <p:spPr>
          <a:xfrm>
            <a:off x="611560" y="1556792"/>
            <a:ext cx="3528392" cy="3960440"/>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18" name="Inhaltsplatzhalter 2"/>
          <p:cNvSpPr>
            <a:spLocks noGrp="1"/>
          </p:cNvSpPr>
          <p:nvPr>
            <p:ph idx="13"/>
          </p:nvPr>
        </p:nvSpPr>
        <p:spPr>
          <a:xfrm>
            <a:off x="5004048" y="1556792"/>
            <a:ext cx="3528392" cy="3960440"/>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Textmasterformate durch Klicken bearbeiten</a:t>
            </a:r>
          </a:p>
        </p:txBody>
      </p:sp>
      <p:pic>
        <p:nvPicPr>
          <p:cNvPr id="12" name="Resim 11"/>
          <p:cNvPicPr>
            <a:picLocks noChangeAspect="1"/>
          </p:cNvPicPr>
          <p:nvPr userDrawn="1"/>
        </p:nvPicPr>
        <p:blipFill rotWithShape="1">
          <a:blip r:embed="rId6">
            <a:extLst>
              <a:ext uri="{28A0092B-C50C-407E-A947-70E740481C1C}">
                <a14:useLocalDpi xmlns:a14="http://schemas.microsoft.com/office/drawing/2010/main" val="0"/>
              </a:ext>
            </a:extLst>
          </a:blip>
          <a:srcRect l="11456" r="14082" b="19629"/>
          <a:stretch/>
        </p:blipFill>
        <p:spPr>
          <a:xfrm>
            <a:off x="-36512" y="5589240"/>
            <a:ext cx="1872208" cy="1296144"/>
          </a:xfrm>
          <a:prstGeom prst="rect">
            <a:avLst/>
          </a:prstGeom>
        </p:spPr>
      </p:pic>
    </p:spTree>
    <p:extLst>
      <p:ext uri="{BB962C8B-B14F-4D97-AF65-F5344CB8AC3E}">
        <p14:creationId xmlns:p14="http://schemas.microsoft.com/office/powerpoint/2010/main" val="27613919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pic>
        <p:nvPicPr>
          <p:cNvPr id="5" name="Grafik 11" descr="lights_ppt_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3" descr="tre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userDrawn="1"/>
        </p:nvSpPr>
        <p:spPr>
          <a:xfrm>
            <a:off x="4413250" y="6119813"/>
            <a:ext cx="2030413" cy="649287"/>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www.sinyalizasyoncom.tr</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info@sinyalizasyon.com.tr</a:t>
            </a:r>
            <a:endParaRPr lang="de-DE" sz="1100" kern="1200" dirty="0">
              <a:solidFill>
                <a:schemeClr val="accent2"/>
              </a:solidFill>
              <a:latin typeface="Arial" panose="020B0604020202020204" pitchFamily="34" charset="0"/>
              <a:ea typeface="+mn-ea"/>
              <a:cs typeface="Arial" panose="020B0604020202020204" pitchFamily="34" charset="0"/>
            </a:endParaRPr>
          </a:p>
        </p:txBody>
      </p:sp>
      <p:sp>
        <p:nvSpPr>
          <p:cNvPr id="9" name="Fußzeilenplatzhalter 4"/>
          <p:cNvSpPr txBox="1">
            <a:spLocks/>
          </p:cNvSpPr>
          <p:nvPr userDrawn="1"/>
        </p:nvSpPr>
        <p:spPr>
          <a:xfrm>
            <a:off x="2339975" y="6121400"/>
            <a:ext cx="2087563" cy="763588"/>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Çağdaş</a:t>
            </a:r>
            <a:r>
              <a:rPr lang="tr-TR" sz="1100" kern="1200" baseline="0" dirty="0">
                <a:solidFill>
                  <a:schemeClr val="accent2"/>
                </a:solidFill>
                <a:latin typeface="Arial" panose="020B0604020202020204" pitchFamily="34" charset="0"/>
                <a:ea typeface="+mn-ea"/>
                <a:cs typeface="Arial" panose="020B0604020202020204" pitchFamily="34" charset="0"/>
              </a:rPr>
              <a:t> Emek Sanayi Sitesi 1439. Sokak No: 12 </a:t>
            </a:r>
            <a:r>
              <a:rPr lang="tr-TR" sz="1100" kern="1200" baseline="0" dirty="0" err="1">
                <a:solidFill>
                  <a:schemeClr val="accent2"/>
                </a:solidFill>
                <a:latin typeface="Arial" panose="020B0604020202020204" pitchFamily="34" charset="0"/>
                <a:ea typeface="+mn-ea"/>
                <a:cs typeface="Arial" panose="020B0604020202020204" pitchFamily="34" charset="0"/>
              </a:rPr>
              <a:t>Ostim</a:t>
            </a:r>
            <a:r>
              <a:rPr lang="tr-TR" sz="1100" kern="1200" baseline="0" dirty="0">
                <a:solidFill>
                  <a:schemeClr val="accent2"/>
                </a:solidFill>
                <a:latin typeface="Arial" panose="020B0604020202020204" pitchFamily="34" charset="0"/>
                <a:ea typeface="+mn-ea"/>
                <a:cs typeface="Arial" panose="020B0604020202020204" pitchFamily="34" charset="0"/>
              </a:rPr>
              <a:t> </a:t>
            </a:r>
          </a:p>
          <a:p>
            <a:pPr fontAlgn="auto">
              <a:spcBef>
                <a:spcPts val="0"/>
              </a:spcBef>
              <a:spcAft>
                <a:spcPts val="0"/>
              </a:spcAft>
              <a:defRPr/>
            </a:pPr>
            <a:r>
              <a:rPr lang="tr-TR" sz="1100" kern="1200" baseline="0" dirty="0">
                <a:solidFill>
                  <a:schemeClr val="accent2"/>
                </a:solidFill>
                <a:latin typeface="Arial" panose="020B0604020202020204" pitchFamily="34" charset="0"/>
                <a:ea typeface="+mn-ea"/>
                <a:cs typeface="Arial" panose="020B0604020202020204" pitchFamily="34" charset="0"/>
              </a:rPr>
              <a:t>Yenimahalle-ANKARA</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TEL:  0 312 395</a:t>
            </a:r>
            <a:r>
              <a:rPr lang="tr-TR" sz="1100" kern="1200" baseline="0" dirty="0">
                <a:solidFill>
                  <a:schemeClr val="accent2"/>
                </a:solidFill>
                <a:latin typeface="Arial" panose="020B0604020202020204" pitchFamily="34" charset="0"/>
                <a:ea typeface="+mn-ea"/>
                <a:cs typeface="Arial" panose="020B0604020202020204" pitchFamily="34" charset="0"/>
              </a:rPr>
              <a:t> 3545</a:t>
            </a:r>
            <a:endParaRPr lang="de-DE" sz="1100" kern="1200" dirty="0">
              <a:solidFill>
                <a:schemeClr val="accent2"/>
              </a:solidFill>
              <a:latin typeface="Arial" panose="020B0604020202020204" pitchFamily="34" charset="0"/>
              <a:ea typeface="+mn-ea"/>
              <a:cs typeface="Arial" panose="020B0604020202020204" pitchFamily="34" charset="0"/>
            </a:endParaRPr>
          </a:p>
        </p:txBody>
      </p:sp>
      <p:pic>
        <p:nvPicPr>
          <p:cNvPr id="10" name="Grafik 16" descr="arrow_back.png">
            <a:hlinkClick r:id="" action="ppaction://hlinkshowjump?jump=previous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94525"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7" descr="arrow_next.png">
            <a:hlinkClick r:id="" action="ppaction://hlinkshowjump?jump=nextslide"/>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21688"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a:spLocks noGrp="1"/>
          </p:cNvSpPr>
          <p:nvPr>
            <p:ph type="ctrTitle"/>
          </p:nvPr>
        </p:nvSpPr>
        <p:spPr>
          <a:xfrm>
            <a:off x="611560" y="317788"/>
            <a:ext cx="7920880" cy="864096"/>
          </a:xfrm>
          <a:noFill/>
        </p:spPr>
        <p:txBody>
          <a:bodyPr lIns="0" tIns="0" rIns="0" bIns="0" anchor="t">
            <a:noAutofit/>
          </a:bodyPr>
          <a:lstStyle>
            <a:lvl1pPr algn="l">
              <a:defRPr sz="4400" b="1">
                <a:solidFill>
                  <a:schemeClr val="accent1"/>
                </a:solidFill>
                <a:effectLst/>
                <a:latin typeface="+mj-lt"/>
              </a:defRPr>
            </a:lvl1pPr>
          </a:lstStyle>
          <a:p>
            <a:r>
              <a:rPr lang="de-DE"/>
              <a:t>Titelmasterformat durch Klicken bearbeiten</a:t>
            </a:r>
            <a:endParaRPr lang="de-DE" dirty="0"/>
          </a:p>
        </p:txBody>
      </p:sp>
      <p:sp>
        <p:nvSpPr>
          <p:cNvPr id="17" name="Inhaltsplatzhalter 2"/>
          <p:cNvSpPr>
            <a:spLocks noGrp="1"/>
          </p:cNvSpPr>
          <p:nvPr>
            <p:ph idx="1"/>
          </p:nvPr>
        </p:nvSpPr>
        <p:spPr>
          <a:xfrm>
            <a:off x="611560" y="1556792"/>
            <a:ext cx="7920880" cy="1872208"/>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18" name="Inhaltsplatzhalter 2"/>
          <p:cNvSpPr>
            <a:spLocks noGrp="1"/>
          </p:cNvSpPr>
          <p:nvPr>
            <p:ph idx="13"/>
          </p:nvPr>
        </p:nvSpPr>
        <p:spPr>
          <a:xfrm>
            <a:off x="611560" y="3717032"/>
            <a:ext cx="7920880" cy="1800200"/>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Textmasterformate durch Klicken bearbeiten</a:t>
            </a:r>
          </a:p>
        </p:txBody>
      </p:sp>
      <p:pic>
        <p:nvPicPr>
          <p:cNvPr id="2" name="Resim 1"/>
          <p:cNvPicPr>
            <a:picLocks noChangeAspect="1"/>
          </p:cNvPicPr>
          <p:nvPr userDrawn="1"/>
        </p:nvPicPr>
        <p:blipFill rotWithShape="1">
          <a:blip r:embed="rId6">
            <a:extLst>
              <a:ext uri="{28A0092B-C50C-407E-A947-70E740481C1C}">
                <a14:useLocalDpi xmlns:a14="http://schemas.microsoft.com/office/drawing/2010/main" val="0"/>
              </a:ext>
            </a:extLst>
          </a:blip>
          <a:srcRect l="11456" r="14082" b="19629"/>
          <a:stretch/>
        </p:blipFill>
        <p:spPr>
          <a:xfrm>
            <a:off x="-36512" y="5589240"/>
            <a:ext cx="1872208" cy="1296144"/>
          </a:xfrm>
          <a:prstGeom prst="rect">
            <a:avLst/>
          </a:prstGeom>
        </p:spPr>
      </p:pic>
    </p:spTree>
    <p:extLst>
      <p:ext uri="{BB962C8B-B14F-4D97-AF65-F5344CB8AC3E}">
        <p14:creationId xmlns:p14="http://schemas.microsoft.com/office/powerpoint/2010/main" val="27882263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pic>
        <p:nvPicPr>
          <p:cNvPr id="9" name="Grafik 11" descr="lights_ppt_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3" descr="tre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ußzeilenplatzhalter 4"/>
          <p:cNvSpPr txBox="1">
            <a:spLocks/>
          </p:cNvSpPr>
          <p:nvPr userDrawn="1"/>
        </p:nvSpPr>
        <p:spPr>
          <a:xfrm>
            <a:off x="4413250" y="6119813"/>
            <a:ext cx="2030413" cy="649287"/>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www.sinyalizasyoncom.tr</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info@sinyalizasyon.com.tr</a:t>
            </a:r>
            <a:endParaRPr lang="de-DE" sz="1100" kern="1200" dirty="0">
              <a:solidFill>
                <a:schemeClr val="accent2"/>
              </a:solidFill>
              <a:latin typeface="Arial" panose="020B0604020202020204" pitchFamily="34" charset="0"/>
              <a:ea typeface="+mn-ea"/>
              <a:cs typeface="Arial" panose="020B0604020202020204" pitchFamily="34" charset="0"/>
            </a:endParaRPr>
          </a:p>
        </p:txBody>
      </p:sp>
      <p:sp>
        <p:nvSpPr>
          <p:cNvPr id="13" name="Fußzeilenplatzhalter 4"/>
          <p:cNvSpPr txBox="1">
            <a:spLocks/>
          </p:cNvSpPr>
          <p:nvPr userDrawn="1"/>
        </p:nvSpPr>
        <p:spPr>
          <a:xfrm>
            <a:off x="2339975" y="6121400"/>
            <a:ext cx="2087563" cy="763588"/>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endParaRPr lang="de-DE" sz="1000" dirty="0">
              <a:solidFill>
                <a:schemeClr val="accent2"/>
              </a:solidFill>
              <a:latin typeface="+mn-lt"/>
              <a:cs typeface="+mn-cs"/>
            </a:endParaRPr>
          </a:p>
        </p:txBody>
      </p:sp>
      <p:pic>
        <p:nvPicPr>
          <p:cNvPr id="14" name="Grafik 16" descr="arrow_back.png">
            <a:hlinkClick r:id="" action="ppaction://hlinkshowjump?jump=previous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94525"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7" descr="arrow_next.png">
            <a:hlinkClick r:id="" action="ppaction://hlinkshowjump?jump=nextslide"/>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21688"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a:spLocks noGrp="1"/>
          </p:cNvSpPr>
          <p:nvPr>
            <p:ph type="ctrTitle"/>
          </p:nvPr>
        </p:nvSpPr>
        <p:spPr>
          <a:xfrm>
            <a:off x="611560" y="317788"/>
            <a:ext cx="7920880" cy="864096"/>
          </a:xfrm>
          <a:noFill/>
        </p:spPr>
        <p:txBody>
          <a:bodyPr lIns="0" tIns="0" rIns="0" bIns="0" anchor="t">
            <a:noAutofit/>
          </a:bodyPr>
          <a:lstStyle>
            <a:lvl1pPr algn="l">
              <a:defRPr sz="4400" b="1">
                <a:solidFill>
                  <a:schemeClr val="accent1"/>
                </a:solidFill>
                <a:effectLst/>
                <a:latin typeface="+mj-lt"/>
              </a:defRPr>
            </a:lvl1pPr>
          </a:lstStyle>
          <a:p>
            <a:r>
              <a:rPr lang="de-DE"/>
              <a:t>Titelmasterformat durch Klicken bearbeiten</a:t>
            </a:r>
            <a:endParaRPr lang="de-DE" dirty="0"/>
          </a:p>
        </p:txBody>
      </p:sp>
      <p:sp>
        <p:nvSpPr>
          <p:cNvPr id="17" name="Inhaltsplatzhalter 2"/>
          <p:cNvSpPr>
            <a:spLocks noGrp="1"/>
          </p:cNvSpPr>
          <p:nvPr>
            <p:ph idx="1"/>
          </p:nvPr>
        </p:nvSpPr>
        <p:spPr>
          <a:xfrm>
            <a:off x="611560" y="3068960"/>
            <a:ext cx="2376264" cy="2448272"/>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19" name="Bildplatzhalter 2" descr="Click For Your Pic"/>
          <p:cNvSpPr>
            <a:spLocks noGrp="1"/>
          </p:cNvSpPr>
          <p:nvPr>
            <p:ph type="pic" idx="13"/>
          </p:nvPr>
        </p:nvSpPr>
        <p:spPr>
          <a:xfrm>
            <a:off x="611560" y="1628800"/>
            <a:ext cx="2376264" cy="1152128"/>
          </a:xfrm>
          <a:gradFill flip="none" rotWithShape="1">
            <a:gsLst>
              <a:gs pos="0">
                <a:schemeClr val="tx2"/>
              </a:gs>
              <a:gs pos="50000">
                <a:schemeClr val="bg2"/>
              </a:gs>
            </a:gsLst>
            <a:path path="circle">
              <a:fillToRect l="50000" t="50000" r="50000" b="50000"/>
            </a:path>
            <a:tileRect/>
          </a:gradFill>
          <a:ln>
            <a:noFill/>
          </a:ln>
        </p:spPr>
        <p:txBody>
          <a:bodyPr rtlCol="0">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21" name="Bildplatzhalter 2" descr="Click For Your Pic"/>
          <p:cNvSpPr>
            <a:spLocks noGrp="1"/>
          </p:cNvSpPr>
          <p:nvPr>
            <p:ph type="pic" idx="14"/>
          </p:nvPr>
        </p:nvSpPr>
        <p:spPr>
          <a:xfrm>
            <a:off x="3383868" y="1628800"/>
            <a:ext cx="2376264" cy="1152128"/>
          </a:xfrm>
          <a:gradFill flip="none" rotWithShape="1">
            <a:gsLst>
              <a:gs pos="0">
                <a:schemeClr val="tx2"/>
              </a:gs>
              <a:gs pos="50000">
                <a:schemeClr val="bg2"/>
              </a:gs>
            </a:gsLst>
            <a:path path="circle">
              <a:fillToRect l="50000" t="50000" r="50000" b="50000"/>
            </a:path>
            <a:tileRect/>
          </a:gradFill>
          <a:ln>
            <a:noFill/>
          </a:ln>
        </p:spPr>
        <p:txBody>
          <a:bodyPr rtlCol="0">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22" name="Bildplatzhalter 2" descr="Click For Your Pic"/>
          <p:cNvSpPr>
            <a:spLocks noGrp="1"/>
          </p:cNvSpPr>
          <p:nvPr>
            <p:ph type="pic" idx="15"/>
          </p:nvPr>
        </p:nvSpPr>
        <p:spPr>
          <a:xfrm>
            <a:off x="6156176" y="1628800"/>
            <a:ext cx="2376264" cy="1152128"/>
          </a:xfrm>
          <a:gradFill flip="none" rotWithShape="1">
            <a:gsLst>
              <a:gs pos="0">
                <a:schemeClr val="tx2"/>
              </a:gs>
              <a:gs pos="50000">
                <a:schemeClr val="bg2"/>
              </a:gs>
            </a:gsLst>
            <a:path path="circle">
              <a:fillToRect l="50000" t="50000" r="50000" b="50000"/>
            </a:path>
            <a:tileRect/>
          </a:gradFill>
          <a:ln>
            <a:noFill/>
          </a:ln>
        </p:spPr>
        <p:txBody>
          <a:bodyPr rtlCol="0">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23" name="Inhaltsplatzhalter 2"/>
          <p:cNvSpPr>
            <a:spLocks noGrp="1"/>
          </p:cNvSpPr>
          <p:nvPr>
            <p:ph idx="16"/>
          </p:nvPr>
        </p:nvSpPr>
        <p:spPr>
          <a:xfrm>
            <a:off x="3383868" y="3068960"/>
            <a:ext cx="2376264" cy="2448272"/>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24" name="Inhaltsplatzhalter 2"/>
          <p:cNvSpPr>
            <a:spLocks noGrp="1"/>
          </p:cNvSpPr>
          <p:nvPr>
            <p:ph idx="17"/>
          </p:nvPr>
        </p:nvSpPr>
        <p:spPr>
          <a:xfrm>
            <a:off x="6156176" y="3068960"/>
            <a:ext cx="2376264" cy="2448272"/>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20" name="Fußzeilenplatzhalter 4"/>
          <p:cNvSpPr txBox="1">
            <a:spLocks/>
          </p:cNvSpPr>
          <p:nvPr userDrawn="1"/>
        </p:nvSpPr>
        <p:spPr>
          <a:xfrm>
            <a:off x="2339975" y="6119813"/>
            <a:ext cx="1799977" cy="765175"/>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Çağdaş</a:t>
            </a:r>
            <a:r>
              <a:rPr lang="tr-TR" sz="1100" kern="1200" baseline="0" dirty="0">
                <a:solidFill>
                  <a:schemeClr val="accent2"/>
                </a:solidFill>
                <a:latin typeface="Arial" panose="020B0604020202020204" pitchFamily="34" charset="0"/>
                <a:ea typeface="+mn-ea"/>
                <a:cs typeface="Arial" panose="020B0604020202020204" pitchFamily="34" charset="0"/>
              </a:rPr>
              <a:t> Emek Sanayi Sitesi 1439. Sokak No: 12 </a:t>
            </a:r>
            <a:r>
              <a:rPr lang="tr-TR" sz="1100" kern="1200" baseline="0" dirty="0" err="1">
                <a:solidFill>
                  <a:schemeClr val="accent2"/>
                </a:solidFill>
                <a:latin typeface="Arial" panose="020B0604020202020204" pitchFamily="34" charset="0"/>
                <a:ea typeface="+mn-ea"/>
                <a:cs typeface="Arial" panose="020B0604020202020204" pitchFamily="34" charset="0"/>
              </a:rPr>
              <a:t>Ostim</a:t>
            </a:r>
            <a:r>
              <a:rPr lang="tr-TR" sz="1100" kern="1200" baseline="0" dirty="0">
                <a:solidFill>
                  <a:schemeClr val="accent2"/>
                </a:solidFill>
                <a:latin typeface="Arial" panose="020B0604020202020204" pitchFamily="34" charset="0"/>
                <a:ea typeface="+mn-ea"/>
                <a:cs typeface="Arial" panose="020B0604020202020204" pitchFamily="34" charset="0"/>
              </a:rPr>
              <a:t> </a:t>
            </a:r>
          </a:p>
          <a:p>
            <a:pPr fontAlgn="auto">
              <a:spcBef>
                <a:spcPts val="0"/>
              </a:spcBef>
              <a:spcAft>
                <a:spcPts val="0"/>
              </a:spcAft>
              <a:defRPr/>
            </a:pPr>
            <a:r>
              <a:rPr lang="tr-TR" sz="1100" kern="1200" baseline="0" dirty="0">
                <a:solidFill>
                  <a:schemeClr val="accent2"/>
                </a:solidFill>
                <a:latin typeface="Arial" panose="020B0604020202020204" pitchFamily="34" charset="0"/>
                <a:ea typeface="+mn-ea"/>
                <a:cs typeface="Arial" panose="020B0604020202020204" pitchFamily="34" charset="0"/>
              </a:rPr>
              <a:t>Yenimahalle-ANKARA</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TEL:  0 312 395</a:t>
            </a:r>
            <a:r>
              <a:rPr lang="tr-TR" sz="1100" kern="1200" baseline="0" dirty="0">
                <a:solidFill>
                  <a:schemeClr val="accent2"/>
                </a:solidFill>
                <a:latin typeface="Arial" panose="020B0604020202020204" pitchFamily="34" charset="0"/>
                <a:ea typeface="+mn-ea"/>
                <a:cs typeface="Arial" panose="020B0604020202020204" pitchFamily="34" charset="0"/>
              </a:rPr>
              <a:t> 3545</a:t>
            </a:r>
            <a:endParaRPr lang="de-DE" sz="1100" kern="1200" dirty="0">
              <a:solidFill>
                <a:schemeClr val="accent2"/>
              </a:solidFill>
              <a:latin typeface="Arial" panose="020B0604020202020204" pitchFamily="34" charset="0"/>
              <a:ea typeface="+mn-ea"/>
              <a:cs typeface="Arial" panose="020B0604020202020204" pitchFamily="34" charset="0"/>
            </a:endParaRPr>
          </a:p>
        </p:txBody>
      </p:sp>
      <p:pic>
        <p:nvPicPr>
          <p:cNvPr id="18" name="Resim 17"/>
          <p:cNvPicPr>
            <a:picLocks noChangeAspect="1"/>
          </p:cNvPicPr>
          <p:nvPr userDrawn="1"/>
        </p:nvPicPr>
        <p:blipFill rotWithShape="1">
          <a:blip r:embed="rId6">
            <a:extLst>
              <a:ext uri="{28A0092B-C50C-407E-A947-70E740481C1C}">
                <a14:useLocalDpi xmlns:a14="http://schemas.microsoft.com/office/drawing/2010/main" val="0"/>
              </a:ext>
            </a:extLst>
          </a:blip>
          <a:srcRect l="11456" r="14082" b="19629"/>
          <a:stretch/>
        </p:blipFill>
        <p:spPr>
          <a:xfrm>
            <a:off x="-36512" y="5589240"/>
            <a:ext cx="1872208" cy="1296144"/>
          </a:xfrm>
          <a:prstGeom prst="rect">
            <a:avLst/>
          </a:prstGeom>
        </p:spPr>
      </p:pic>
    </p:spTree>
    <p:extLst>
      <p:ext uri="{BB962C8B-B14F-4D97-AF65-F5344CB8AC3E}">
        <p14:creationId xmlns:p14="http://schemas.microsoft.com/office/powerpoint/2010/main" val="40047365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4">
    <p:spTree>
      <p:nvGrpSpPr>
        <p:cNvPr id="1" name=""/>
        <p:cNvGrpSpPr/>
        <p:nvPr/>
      </p:nvGrpSpPr>
      <p:grpSpPr>
        <a:xfrm>
          <a:off x="0" y="0"/>
          <a:ext cx="0" cy="0"/>
          <a:chOff x="0" y="0"/>
          <a:chExt cx="0" cy="0"/>
        </a:xfrm>
      </p:grpSpPr>
      <p:pic>
        <p:nvPicPr>
          <p:cNvPr id="9" name="Grafik 11" descr="lights_ppt_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3" descr="tre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ußzeilenplatzhalter 4"/>
          <p:cNvSpPr txBox="1">
            <a:spLocks/>
          </p:cNvSpPr>
          <p:nvPr userDrawn="1"/>
        </p:nvSpPr>
        <p:spPr>
          <a:xfrm>
            <a:off x="4413250" y="6119813"/>
            <a:ext cx="2030413" cy="649287"/>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www.sinyalizasyoncom.tr</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info@sinyalizasyon.com.tr</a:t>
            </a:r>
            <a:endParaRPr lang="de-DE" sz="1100" kern="1200" dirty="0">
              <a:solidFill>
                <a:schemeClr val="accent2"/>
              </a:solidFill>
              <a:latin typeface="Arial" panose="020B0604020202020204" pitchFamily="34" charset="0"/>
              <a:ea typeface="+mn-ea"/>
              <a:cs typeface="Arial" panose="020B0604020202020204" pitchFamily="34" charset="0"/>
            </a:endParaRPr>
          </a:p>
        </p:txBody>
      </p:sp>
      <p:sp>
        <p:nvSpPr>
          <p:cNvPr id="13" name="Fußzeilenplatzhalter 4"/>
          <p:cNvSpPr txBox="1">
            <a:spLocks/>
          </p:cNvSpPr>
          <p:nvPr userDrawn="1"/>
        </p:nvSpPr>
        <p:spPr>
          <a:xfrm>
            <a:off x="2339975" y="6121400"/>
            <a:ext cx="2087563" cy="763588"/>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Çağdaş</a:t>
            </a:r>
            <a:r>
              <a:rPr lang="tr-TR" sz="1100" kern="1200" baseline="0" dirty="0">
                <a:solidFill>
                  <a:schemeClr val="accent2"/>
                </a:solidFill>
                <a:latin typeface="Arial" panose="020B0604020202020204" pitchFamily="34" charset="0"/>
                <a:ea typeface="+mn-ea"/>
                <a:cs typeface="Arial" panose="020B0604020202020204" pitchFamily="34" charset="0"/>
              </a:rPr>
              <a:t> Emek Sanayi Sitesi 1439. Sokak No: 12 </a:t>
            </a:r>
            <a:r>
              <a:rPr lang="tr-TR" sz="1100" kern="1200" baseline="0" dirty="0" err="1">
                <a:solidFill>
                  <a:schemeClr val="accent2"/>
                </a:solidFill>
                <a:latin typeface="Arial" panose="020B0604020202020204" pitchFamily="34" charset="0"/>
                <a:ea typeface="+mn-ea"/>
                <a:cs typeface="Arial" panose="020B0604020202020204" pitchFamily="34" charset="0"/>
              </a:rPr>
              <a:t>Ostim</a:t>
            </a:r>
            <a:r>
              <a:rPr lang="tr-TR" sz="1100" kern="1200" baseline="0" dirty="0">
                <a:solidFill>
                  <a:schemeClr val="accent2"/>
                </a:solidFill>
                <a:latin typeface="Arial" panose="020B0604020202020204" pitchFamily="34" charset="0"/>
                <a:ea typeface="+mn-ea"/>
                <a:cs typeface="Arial" panose="020B0604020202020204" pitchFamily="34" charset="0"/>
              </a:rPr>
              <a:t> </a:t>
            </a:r>
          </a:p>
          <a:p>
            <a:pPr fontAlgn="auto">
              <a:spcBef>
                <a:spcPts val="0"/>
              </a:spcBef>
              <a:spcAft>
                <a:spcPts val="0"/>
              </a:spcAft>
              <a:defRPr/>
            </a:pPr>
            <a:r>
              <a:rPr lang="tr-TR" sz="1100" kern="1200" baseline="0" dirty="0">
                <a:solidFill>
                  <a:schemeClr val="accent2"/>
                </a:solidFill>
                <a:latin typeface="Arial" panose="020B0604020202020204" pitchFamily="34" charset="0"/>
                <a:ea typeface="+mn-ea"/>
                <a:cs typeface="Arial" panose="020B0604020202020204" pitchFamily="34" charset="0"/>
              </a:rPr>
              <a:t>Yenimahalle-ANKARA</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TEL:  0 312 395</a:t>
            </a:r>
            <a:r>
              <a:rPr lang="tr-TR" sz="1100" kern="1200" baseline="0" dirty="0">
                <a:solidFill>
                  <a:schemeClr val="accent2"/>
                </a:solidFill>
                <a:latin typeface="Arial" panose="020B0604020202020204" pitchFamily="34" charset="0"/>
                <a:ea typeface="+mn-ea"/>
                <a:cs typeface="Arial" panose="020B0604020202020204" pitchFamily="34" charset="0"/>
              </a:rPr>
              <a:t> 3545</a:t>
            </a:r>
            <a:endParaRPr lang="de-DE" sz="1100" kern="1200" dirty="0">
              <a:solidFill>
                <a:schemeClr val="accent2"/>
              </a:solidFill>
              <a:latin typeface="Arial" panose="020B0604020202020204" pitchFamily="34" charset="0"/>
              <a:ea typeface="+mn-ea"/>
              <a:cs typeface="Arial" panose="020B0604020202020204" pitchFamily="34" charset="0"/>
            </a:endParaRPr>
          </a:p>
        </p:txBody>
      </p:sp>
      <p:pic>
        <p:nvPicPr>
          <p:cNvPr id="14" name="Grafik 16" descr="arrow_back.png">
            <a:hlinkClick r:id="" action="ppaction://hlinkshowjump?jump=previous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94525"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7" descr="arrow_next.png">
            <a:hlinkClick r:id="" action="ppaction://hlinkshowjump?jump=nextslide"/>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21688"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a:spLocks noGrp="1"/>
          </p:cNvSpPr>
          <p:nvPr>
            <p:ph type="ctrTitle"/>
          </p:nvPr>
        </p:nvSpPr>
        <p:spPr>
          <a:xfrm>
            <a:off x="611560" y="317788"/>
            <a:ext cx="7920880" cy="864096"/>
          </a:xfrm>
          <a:noFill/>
        </p:spPr>
        <p:txBody>
          <a:bodyPr lIns="0" tIns="0" rIns="0" bIns="0" anchor="t">
            <a:noAutofit/>
          </a:bodyPr>
          <a:lstStyle>
            <a:lvl1pPr algn="l">
              <a:defRPr sz="4400" b="1">
                <a:solidFill>
                  <a:schemeClr val="accent1"/>
                </a:solidFill>
                <a:effectLst/>
                <a:latin typeface="+mj-lt"/>
              </a:defRPr>
            </a:lvl1pPr>
          </a:lstStyle>
          <a:p>
            <a:r>
              <a:rPr lang="de-DE"/>
              <a:t>Titelmasterformat durch Klicken bearbeiten</a:t>
            </a:r>
            <a:endParaRPr lang="de-DE" dirty="0"/>
          </a:p>
        </p:txBody>
      </p:sp>
      <p:sp>
        <p:nvSpPr>
          <p:cNvPr id="25" name="Inhaltsplatzhalter 2"/>
          <p:cNvSpPr>
            <a:spLocks noGrp="1"/>
          </p:cNvSpPr>
          <p:nvPr>
            <p:ph idx="20"/>
          </p:nvPr>
        </p:nvSpPr>
        <p:spPr>
          <a:xfrm>
            <a:off x="3419872" y="1700808"/>
            <a:ext cx="5148572" cy="1008112"/>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27" name="Bildplatzhalter 2" descr="Click For Your Pic"/>
          <p:cNvSpPr>
            <a:spLocks noGrp="1"/>
          </p:cNvSpPr>
          <p:nvPr>
            <p:ph type="pic" idx="13"/>
          </p:nvPr>
        </p:nvSpPr>
        <p:spPr>
          <a:xfrm>
            <a:off x="611560" y="1628800"/>
            <a:ext cx="2376264" cy="1152128"/>
          </a:xfrm>
          <a:gradFill flip="none" rotWithShape="1">
            <a:gsLst>
              <a:gs pos="0">
                <a:schemeClr val="tx2"/>
              </a:gs>
              <a:gs pos="50000">
                <a:schemeClr val="bg2"/>
              </a:gs>
            </a:gsLst>
            <a:path path="circle">
              <a:fillToRect l="50000" t="50000" r="50000" b="50000"/>
            </a:path>
            <a:tileRect/>
          </a:gradFill>
          <a:ln>
            <a:noFill/>
          </a:ln>
        </p:spPr>
        <p:txBody>
          <a:bodyPr rtlCol="0">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28" name="Bildplatzhalter 2" descr="Click For Your Pic"/>
          <p:cNvSpPr>
            <a:spLocks noGrp="1"/>
          </p:cNvSpPr>
          <p:nvPr>
            <p:ph type="pic" idx="22"/>
          </p:nvPr>
        </p:nvSpPr>
        <p:spPr>
          <a:xfrm>
            <a:off x="611560" y="2924944"/>
            <a:ext cx="2376264" cy="1152128"/>
          </a:xfrm>
          <a:gradFill flip="none" rotWithShape="1">
            <a:gsLst>
              <a:gs pos="0">
                <a:schemeClr val="tx2"/>
              </a:gs>
              <a:gs pos="50000">
                <a:schemeClr val="bg2"/>
              </a:gs>
            </a:gsLst>
            <a:path path="circle">
              <a:fillToRect l="50000" t="50000" r="50000" b="50000"/>
            </a:path>
            <a:tileRect/>
          </a:gradFill>
          <a:ln>
            <a:noFill/>
          </a:ln>
        </p:spPr>
        <p:txBody>
          <a:bodyPr rtlCol="0">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29" name="Bildplatzhalter 2" descr="Click For Your Pic"/>
          <p:cNvSpPr>
            <a:spLocks noGrp="1"/>
          </p:cNvSpPr>
          <p:nvPr>
            <p:ph type="pic" idx="23"/>
          </p:nvPr>
        </p:nvSpPr>
        <p:spPr>
          <a:xfrm>
            <a:off x="611560" y="4221088"/>
            <a:ext cx="2376264" cy="1152128"/>
          </a:xfrm>
          <a:gradFill flip="none" rotWithShape="1">
            <a:gsLst>
              <a:gs pos="0">
                <a:schemeClr val="tx2"/>
              </a:gs>
              <a:gs pos="50000">
                <a:schemeClr val="bg2"/>
              </a:gs>
            </a:gsLst>
            <a:path path="circle">
              <a:fillToRect l="50000" t="50000" r="50000" b="50000"/>
            </a:path>
            <a:tileRect/>
          </a:gradFill>
          <a:ln>
            <a:noFill/>
          </a:ln>
        </p:spPr>
        <p:txBody>
          <a:bodyPr rtlCol="0">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30" name="Inhaltsplatzhalter 2"/>
          <p:cNvSpPr>
            <a:spLocks noGrp="1"/>
          </p:cNvSpPr>
          <p:nvPr>
            <p:ph idx="24"/>
          </p:nvPr>
        </p:nvSpPr>
        <p:spPr>
          <a:xfrm>
            <a:off x="3419872" y="2996952"/>
            <a:ext cx="5148572" cy="1008112"/>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31" name="Inhaltsplatzhalter 2"/>
          <p:cNvSpPr>
            <a:spLocks noGrp="1"/>
          </p:cNvSpPr>
          <p:nvPr>
            <p:ph idx="25"/>
          </p:nvPr>
        </p:nvSpPr>
        <p:spPr>
          <a:xfrm>
            <a:off x="3419872" y="4293096"/>
            <a:ext cx="5148572" cy="1008112"/>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pic>
        <p:nvPicPr>
          <p:cNvPr id="17" name="Resim 16"/>
          <p:cNvPicPr>
            <a:picLocks noChangeAspect="1"/>
          </p:cNvPicPr>
          <p:nvPr userDrawn="1"/>
        </p:nvPicPr>
        <p:blipFill rotWithShape="1">
          <a:blip r:embed="rId6">
            <a:extLst>
              <a:ext uri="{28A0092B-C50C-407E-A947-70E740481C1C}">
                <a14:useLocalDpi xmlns:a14="http://schemas.microsoft.com/office/drawing/2010/main" val="0"/>
              </a:ext>
            </a:extLst>
          </a:blip>
          <a:srcRect l="11456" r="14082" b="19629"/>
          <a:stretch/>
        </p:blipFill>
        <p:spPr>
          <a:xfrm>
            <a:off x="-36512" y="5589240"/>
            <a:ext cx="1872208" cy="1296144"/>
          </a:xfrm>
          <a:prstGeom prst="rect">
            <a:avLst/>
          </a:prstGeom>
        </p:spPr>
      </p:pic>
    </p:spTree>
    <p:extLst>
      <p:ext uri="{BB962C8B-B14F-4D97-AF65-F5344CB8AC3E}">
        <p14:creationId xmlns:p14="http://schemas.microsoft.com/office/powerpoint/2010/main" val="34860611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5">
    <p:spTree>
      <p:nvGrpSpPr>
        <p:cNvPr id="1" name=""/>
        <p:cNvGrpSpPr/>
        <p:nvPr/>
      </p:nvGrpSpPr>
      <p:grpSpPr>
        <a:xfrm>
          <a:off x="0" y="0"/>
          <a:ext cx="0" cy="0"/>
          <a:chOff x="0" y="0"/>
          <a:chExt cx="0" cy="0"/>
        </a:xfrm>
      </p:grpSpPr>
      <p:pic>
        <p:nvPicPr>
          <p:cNvPr id="5" name="Grafik 11" descr="lights_ppt_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3" descr="tre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4"/>
          <p:cNvSpPr txBox="1">
            <a:spLocks/>
          </p:cNvSpPr>
          <p:nvPr userDrawn="1"/>
        </p:nvSpPr>
        <p:spPr>
          <a:xfrm>
            <a:off x="4413250" y="6119813"/>
            <a:ext cx="2030413" cy="649287"/>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www.sinyalizasyoncom.tr</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info@sinyalizasyon.com.tr</a:t>
            </a:r>
            <a:endParaRPr lang="de-DE" sz="1100" kern="1200" dirty="0">
              <a:solidFill>
                <a:schemeClr val="accent2"/>
              </a:solidFill>
              <a:latin typeface="Arial" panose="020B0604020202020204" pitchFamily="34" charset="0"/>
              <a:ea typeface="+mn-ea"/>
              <a:cs typeface="Arial" panose="020B0604020202020204" pitchFamily="34" charset="0"/>
            </a:endParaRPr>
          </a:p>
        </p:txBody>
      </p:sp>
      <p:sp>
        <p:nvSpPr>
          <p:cNvPr id="9" name="Fußzeilenplatzhalter 4"/>
          <p:cNvSpPr txBox="1">
            <a:spLocks/>
          </p:cNvSpPr>
          <p:nvPr userDrawn="1"/>
        </p:nvSpPr>
        <p:spPr>
          <a:xfrm>
            <a:off x="2339975" y="6121400"/>
            <a:ext cx="2087563" cy="763588"/>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Çağdaş</a:t>
            </a:r>
            <a:r>
              <a:rPr lang="tr-TR" sz="1100" kern="1200" baseline="0" dirty="0">
                <a:solidFill>
                  <a:schemeClr val="accent2"/>
                </a:solidFill>
                <a:latin typeface="Arial" panose="020B0604020202020204" pitchFamily="34" charset="0"/>
                <a:ea typeface="+mn-ea"/>
                <a:cs typeface="Arial" panose="020B0604020202020204" pitchFamily="34" charset="0"/>
              </a:rPr>
              <a:t> Emek Sanayi Sitesi 1439. Sokak No: 12 </a:t>
            </a:r>
            <a:r>
              <a:rPr lang="tr-TR" sz="1100" kern="1200" baseline="0" dirty="0" err="1">
                <a:solidFill>
                  <a:schemeClr val="accent2"/>
                </a:solidFill>
                <a:latin typeface="Arial" panose="020B0604020202020204" pitchFamily="34" charset="0"/>
                <a:ea typeface="+mn-ea"/>
                <a:cs typeface="Arial" panose="020B0604020202020204" pitchFamily="34" charset="0"/>
              </a:rPr>
              <a:t>Ostim</a:t>
            </a:r>
            <a:r>
              <a:rPr lang="tr-TR" sz="1100" kern="1200" baseline="0" dirty="0">
                <a:solidFill>
                  <a:schemeClr val="accent2"/>
                </a:solidFill>
                <a:latin typeface="Arial" panose="020B0604020202020204" pitchFamily="34" charset="0"/>
                <a:ea typeface="+mn-ea"/>
                <a:cs typeface="Arial" panose="020B0604020202020204" pitchFamily="34" charset="0"/>
              </a:rPr>
              <a:t> </a:t>
            </a:r>
          </a:p>
          <a:p>
            <a:pPr fontAlgn="auto">
              <a:spcBef>
                <a:spcPts val="0"/>
              </a:spcBef>
              <a:spcAft>
                <a:spcPts val="0"/>
              </a:spcAft>
              <a:defRPr/>
            </a:pPr>
            <a:r>
              <a:rPr lang="tr-TR" sz="1100" kern="1200" baseline="0" dirty="0">
                <a:solidFill>
                  <a:schemeClr val="accent2"/>
                </a:solidFill>
                <a:latin typeface="Arial" panose="020B0604020202020204" pitchFamily="34" charset="0"/>
                <a:ea typeface="+mn-ea"/>
                <a:cs typeface="Arial" panose="020B0604020202020204" pitchFamily="34" charset="0"/>
              </a:rPr>
              <a:t>Yenimahalle-ANKARA</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TEL:  0 312 395</a:t>
            </a:r>
            <a:r>
              <a:rPr lang="tr-TR" sz="1100" kern="1200" baseline="0" dirty="0">
                <a:solidFill>
                  <a:schemeClr val="accent2"/>
                </a:solidFill>
                <a:latin typeface="Arial" panose="020B0604020202020204" pitchFamily="34" charset="0"/>
                <a:ea typeface="+mn-ea"/>
                <a:cs typeface="Arial" panose="020B0604020202020204" pitchFamily="34" charset="0"/>
              </a:rPr>
              <a:t> 3545</a:t>
            </a:r>
            <a:endParaRPr lang="de-DE" sz="1100" kern="1200" dirty="0">
              <a:solidFill>
                <a:schemeClr val="accent2"/>
              </a:solidFill>
              <a:latin typeface="Arial" panose="020B0604020202020204" pitchFamily="34" charset="0"/>
              <a:ea typeface="+mn-ea"/>
              <a:cs typeface="Arial" panose="020B0604020202020204" pitchFamily="34" charset="0"/>
            </a:endParaRPr>
          </a:p>
        </p:txBody>
      </p:sp>
      <p:pic>
        <p:nvPicPr>
          <p:cNvPr id="10" name="Grafik 16" descr="arrow_back.png">
            <a:hlinkClick r:id="" action="ppaction://hlinkshowjump?jump=previous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94525"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7" descr="arrow_next.png">
            <a:hlinkClick r:id="" action="ppaction://hlinkshowjump?jump=nextslide"/>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21688"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a:spLocks noGrp="1"/>
          </p:cNvSpPr>
          <p:nvPr>
            <p:ph type="ctrTitle"/>
          </p:nvPr>
        </p:nvSpPr>
        <p:spPr>
          <a:xfrm>
            <a:off x="611560" y="317788"/>
            <a:ext cx="7920880" cy="864096"/>
          </a:xfrm>
          <a:noFill/>
        </p:spPr>
        <p:txBody>
          <a:bodyPr lIns="0" tIns="0" rIns="0" bIns="0" anchor="t">
            <a:noAutofit/>
          </a:bodyPr>
          <a:lstStyle>
            <a:lvl1pPr algn="l">
              <a:defRPr sz="4400" b="1">
                <a:solidFill>
                  <a:schemeClr val="accent1"/>
                </a:solidFill>
                <a:effectLst/>
                <a:latin typeface="+mj-lt"/>
              </a:defRPr>
            </a:lvl1pPr>
          </a:lstStyle>
          <a:p>
            <a:r>
              <a:rPr lang="de-DE"/>
              <a:t>Titelmasterformat durch Klicken bearbeiten</a:t>
            </a:r>
            <a:endParaRPr lang="de-DE" dirty="0"/>
          </a:p>
        </p:txBody>
      </p:sp>
      <p:sp>
        <p:nvSpPr>
          <p:cNvPr id="17" name="Inhaltsplatzhalter 2"/>
          <p:cNvSpPr>
            <a:spLocks noGrp="1"/>
          </p:cNvSpPr>
          <p:nvPr>
            <p:ph idx="1"/>
          </p:nvPr>
        </p:nvSpPr>
        <p:spPr>
          <a:xfrm>
            <a:off x="611560" y="1556792"/>
            <a:ext cx="3528392" cy="3960440"/>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18" name="Bildplatzhalter 2" descr="Click For Your Pic"/>
          <p:cNvSpPr>
            <a:spLocks noGrp="1"/>
          </p:cNvSpPr>
          <p:nvPr>
            <p:ph type="pic" idx="13"/>
          </p:nvPr>
        </p:nvSpPr>
        <p:spPr>
          <a:xfrm>
            <a:off x="5004048" y="1628800"/>
            <a:ext cx="3528392" cy="3384376"/>
          </a:xfrm>
          <a:gradFill flip="none" rotWithShape="1">
            <a:gsLst>
              <a:gs pos="0">
                <a:schemeClr val="tx2"/>
              </a:gs>
              <a:gs pos="50000">
                <a:schemeClr val="bg2"/>
              </a:gs>
            </a:gsLst>
            <a:path path="circle">
              <a:fillToRect l="50000" t="50000" r="50000" b="50000"/>
            </a:path>
            <a:tileRect/>
          </a:gradFill>
          <a:ln>
            <a:noFill/>
          </a:ln>
        </p:spPr>
        <p:txBody>
          <a:bodyPr rtlCol="0">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pic>
        <p:nvPicPr>
          <p:cNvPr id="12" name="Resim 11"/>
          <p:cNvPicPr>
            <a:picLocks noChangeAspect="1"/>
          </p:cNvPicPr>
          <p:nvPr userDrawn="1"/>
        </p:nvPicPr>
        <p:blipFill rotWithShape="1">
          <a:blip r:embed="rId6">
            <a:extLst>
              <a:ext uri="{28A0092B-C50C-407E-A947-70E740481C1C}">
                <a14:useLocalDpi xmlns:a14="http://schemas.microsoft.com/office/drawing/2010/main" val="0"/>
              </a:ext>
            </a:extLst>
          </a:blip>
          <a:srcRect l="11456" r="14082" b="19629"/>
          <a:stretch/>
        </p:blipFill>
        <p:spPr>
          <a:xfrm>
            <a:off x="-36512" y="5589240"/>
            <a:ext cx="1872208" cy="1296144"/>
          </a:xfrm>
          <a:prstGeom prst="rect">
            <a:avLst/>
          </a:prstGeom>
        </p:spPr>
      </p:pic>
    </p:spTree>
    <p:extLst>
      <p:ext uri="{BB962C8B-B14F-4D97-AF65-F5344CB8AC3E}">
        <p14:creationId xmlns:p14="http://schemas.microsoft.com/office/powerpoint/2010/main" val="24786580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6" name="Grafik 11" descr="lights_ppt_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78" y="-4661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3" descr="tre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4"/>
          <p:cNvSpPr txBox="1">
            <a:spLocks/>
          </p:cNvSpPr>
          <p:nvPr userDrawn="1"/>
        </p:nvSpPr>
        <p:spPr>
          <a:xfrm>
            <a:off x="4413250" y="6119813"/>
            <a:ext cx="2030413" cy="649287"/>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www.sinyalizasyoncom.tr</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info@sinyalizasyon.com.tr</a:t>
            </a:r>
            <a:endParaRPr lang="de-DE" sz="1100" kern="1200" dirty="0">
              <a:solidFill>
                <a:schemeClr val="accent2"/>
              </a:solidFill>
              <a:latin typeface="Arial" panose="020B0604020202020204" pitchFamily="34" charset="0"/>
              <a:ea typeface="+mn-ea"/>
              <a:cs typeface="Arial" panose="020B0604020202020204" pitchFamily="34" charset="0"/>
            </a:endParaRPr>
          </a:p>
        </p:txBody>
      </p:sp>
      <p:sp>
        <p:nvSpPr>
          <p:cNvPr id="10" name="Fußzeilenplatzhalter 4"/>
          <p:cNvSpPr txBox="1">
            <a:spLocks/>
          </p:cNvSpPr>
          <p:nvPr userDrawn="1"/>
        </p:nvSpPr>
        <p:spPr>
          <a:xfrm>
            <a:off x="2339975" y="6121400"/>
            <a:ext cx="2087563" cy="763588"/>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Çağdaş</a:t>
            </a:r>
            <a:r>
              <a:rPr lang="tr-TR" sz="1100" kern="1200" baseline="0" dirty="0">
                <a:solidFill>
                  <a:schemeClr val="accent2"/>
                </a:solidFill>
                <a:latin typeface="Arial" panose="020B0604020202020204" pitchFamily="34" charset="0"/>
                <a:ea typeface="+mn-ea"/>
                <a:cs typeface="Arial" panose="020B0604020202020204" pitchFamily="34" charset="0"/>
              </a:rPr>
              <a:t> Emek Sanayi Sitesi 1439. Sokak No: 12 </a:t>
            </a:r>
            <a:r>
              <a:rPr lang="tr-TR" sz="1100" kern="1200" baseline="0" dirty="0" err="1">
                <a:solidFill>
                  <a:schemeClr val="accent2"/>
                </a:solidFill>
                <a:latin typeface="Arial" panose="020B0604020202020204" pitchFamily="34" charset="0"/>
                <a:ea typeface="+mn-ea"/>
                <a:cs typeface="Arial" panose="020B0604020202020204" pitchFamily="34" charset="0"/>
              </a:rPr>
              <a:t>Ostim</a:t>
            </a:r>
            <a:r>
              <a:rPr lang="tr-TR" sz="1100" kern="1200" baseline="0" dirty="0">
                <a:solidFill>
                  <a:schemeClr val="accent2"/>
                </a:solidFill>
                <a:latin typeface="Arial" panose="020B0604020202020204" pitchFamily="34" charset="0"/>
                <a:ea typeface="+mn-ea"/>
                <a:cs typeface="Arial" panose="020B0604020202020204" pitchFamily="34" charset="0"/>
              </a:rPr>
              <a:t> </a:t>
            </a:r>
          </a:p>
          <a:p>
            <a:pPr fontAlgn="auto">
              <a:spcBef>
                <a:spcPts val="0"/>
              </a:spcBef>
              <a:spcAft>
                <a:spcPts val="0"/>
              </a:spcAft>
              <a:defRPr/>
            </a:pPr>
            <a:r>
              <a:rPr lang="tr-TR" sz="1100" kern="1200" baseline="0" dirty="0">
                <a:solidFill>
                  <a:schemeClr val="accent2"/>
                </a:solidFill>
                <a:latin typeface="Arial" panose="020B0604020202020204" pitchFamily="34" charset="0"/>
                <a:ea typeface="+mn-ea"/>
                <a:cs typeface="Arial" panose="020B0604020202020204" pitchFamily="34" charset="0"/>
              </a:rPr>
              <a:t>Yenimahalle-ANKARA</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TEL:  0 312 395</a:t>
            </a:r>
            <a:r>
              <a:rPr lang="tr-TR" sz="1100" kern="1200" baseline="0" dirty="0">
                <a:solidFill>
                  <a:schemeClr val="accent2"/>
                </a:solidFill>
                <a:latin typeface="Arial" panose="020B0604020202020204" pitchFamily="34" charset="0"/>
                <a:ea typeface="+mn-ea"/>
                <a:cs typeface="Arial" panose="020B0604020202020204" pitchFamily="34" charset="0"/>
              </a:rPr>
              <a:t> 3545</a:t>
            </a:r>
            <a:endParaRPr lang="de-DE" sz="1100" kern="1200" dirty="0">
              <a:solidFill>
                <a:schemeClr val="accent2"/>
              </a:solidFill>
              <a:latin typeface="Arial" panose="020B0604020202020204" pitchFamily="34" charset="0"/>
              <a:ea typeface="+mn-ea"/>
              <a:cs typeface="Arial" panose="020B0604020202020204" pitchFamily="34" charset="0"/>
            </a:endParaRPr>
          </a:p>
        </p:txBody>
      </p:sp>
      <p:pic>
        <p:nvPicPr>
          <p:cNvPr id="13" name="Grafik 16" descr="arrow_back.png">
            <a:hlinkClick r:id="" action="ppaction://hlinkshowjump?jump=previous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94525"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7" descr="arrow_next.png">
            <a:hlinkClick r:id="" action="ppaction://hlinkshowjump?jump=nextslide"/>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21688"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a:spLocks noGrp="1"/>
          </p:cNvSpPr>
          <p:nvPr>
            <p:ph type="ctrTitle"/>
          </p:nvPr>
        </p:nvSpPr>
        <p:spPr>
          <a:xfrm>
            <a:off x="611560" y="317788"/>
            <a:ext cx="7920880" cy="864096"/>
          </a:xfrm>
          <a:noFill/>
        </p:spPr>
        <p:txBody>
          <a:bodyPr lIns="0" tIns="0" rIns="0" bIns="0" anchor="t">
            <a:noAutofit/>
          </a:bodyPr>
          <a:lstStyle>
            <a:lvl1pPr algn="l">
              <a:defRPr sz="4400" b="1">
                <a:solidFill>
                  <a:schemeClr val="accent1"/>
                </a:solidFill>
                <a:effectLst/>
                <a:latin typeface="+mj-lt"/>
              </a:defRPr>
            </a:lvl1pPr>
          </a:lstStyle>
          <a:p>
            <a:r>
              <a:rPr lang="de-DE"/>
              <a:t>Titelmasterformat durch Klicken bearbeiten</a:t>
            </a:r>
            <a:endParaRPr lang="de-DE" dirty="0"/>
          </a:p>
        </p:txBody>
      </p:sp>
      <p:sp>
        <p:nvSpPr>
          <p:cNvPr id="18" name="Inhaltsplatzhalter 2"/>
          <p:cNvSpPr>
            <a:spLocks noGrp="1"/>
          </p:cNvSpPr>
          <p:nvPr>
            <p:ph idx="13"/>
          </p:nvPr>
        </p:nvSpPr>
        <p:spPr>
          <a:xfrm>
            <a:off x="5004048" y="1556792"/>
            <a:ext cx="3528392" cy="3960440"/>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11" name="Bildplatzhalter 2" descr="Click For Your Pic"/>
          <p:cNvSpPr>
            <a:spLocks noGrp="1"/>
          </p:cNvSpPr>
          <p:nvPr>
            <p:ph type="pic" idx="14"/>
          </p:nvPr>
        </p:nvSpPr>
        <p:spPr>
          <a:xfrm>
            <a:off x="611560" y="1628800"/>
            <a:ext cx="3528392" cy="1800200"/>
          </a:xfrm>
          <a:gradFill flip="none" rotWithShape="1">
            <a:gsLst>
              <a:gs pos="0">
                <a:schemeClr val="tx2"/>
              </a:gs>
              <a:gs pos="50000">
                <a:schemeClr val="bg2"/>
              </a:gs>
            </a:gsLst>
            <a:path path="circle">
              <a:fillToRect l="50000" t="50000" r="50000" b="50000"/>
            </a:path>
            <a:tileRect/>
          </a:gradFill>
          <a:ln>
            <a:noFill/>
          </a:ln>
        </p:spPr>
        <p:txBody>
          <a:bodyPr rtlCol="0">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12" name="Inhaltsplatzhalter 2"/>
          <p:cNvSpPr>
            <a:spLocks noGrp="1"/>
          </p:cNvSpPr>
          <p:nvPr>
            <p:ph idx="1"/>
          </p:nvPr>
        </p:nvSpPr>
        <p:spPr>
          <a:xfrm>
            <a:off x="611560" y="3717032"/>
            <a:ext cx="3528392" cy="1800200"/>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pic>
        <p:nvPicPr>
          <p:cNvPr id="15" name="Resim 14"/>
          <p:cNvPicPr>
            <a:picLocks noChangeAspect="1"/>
          </p:cNvPicPr>
          <p:nvPr userDrawn="1"/>
        </p:nvPicPr>
        <p:blipFill rotWithShape="1">
          <a:blip r:embed="rId6">
            <a:extLst>
              <a:ext uri="{28A0092B-C50C-407E-A947-70E740481C1C}">
                <a14:useLocalDpi xmlns:a14="http://schemas.microsoft.com/office/drawing/2010/main" val="0"/>
              </a:ext>
            </a:extLst>
          </a:blip>
          <a:srcRect l="11456" r="14082" b="19629"/>
          <a:stretch/>
        </p:blipFill>
        <p:spPr>
          <a:xfrm>
            <a:off x="-36512" y="5589240"/>
            <a:ext cx="1872208" cy="1296144"/>
          </a:xfrm>
          <a:prstGeom prst="rect">
            <a:avLst/>
          </a:prstGeom>
        </p:spPr>
      </p:pic>
    </p:spTree>
    <p:extLst>
      <p:ext uri="{BB962C8B-B14F-4D97-AF65-F5344CB8AC3E}">
        <p14:creationId xmlns:p14="http://schemas.microsoft.com/office/powerpoint/2010/main" val="30876632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Grafik 11" descr="lights_ppt_star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2" descr="arrow_back.pn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94525"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3" descr="arrow_next.png">
            <a:hlinkClick r:id="" action="ppaction://hlinkshowjump?jump=endshow"/>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21688"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ctrTitle"/>
          </p:nvPr>
        </p:nvSpPr>
        <p:spPr>
          <a:xfrm>
            <a:off x="0" y="4437112"/>
            <a:ext cx="9144000" cy="821953"/>
          </a:xfrm>
        </p:spPr>
        <p:txBody>
          <a:bodyPr lIns="0" tIns="0" rIns="0" bIns="0" anchor="t">
            <a:noAutofit/>
          </a:bodyPr>
          <a:lstStyle>
            <a:lvl1pPr>
              <a:defRPr sz="5400" b="0" spc="-150" baseline="0">
                <a:solidFill>
                  <a:schemeClr val="tx2"/>
                </a:solidFill>
                <a:effectLst>
                  <a:outerShdw dist="12700" dir="16200000" algn="t" rotWithShape="0">
                    <a:prstClr val="black">
                      <a:alpha val="40000"/>
                    </a:prstClr>
                  </a:outerShdw>
                </a:effectLst>
              </a:defRPr>
            </a:lvl1pPr>
          </a:lstStyle>
          <a:p>
            <a:r>
              <a:rPr lang="de-DE"/>
              <a:t>Titelmasterformat durch Klicken bearbeiten</a:t>
            </a:r>
            <a:endParaRPr lang="de-DE" dirty="0"/>
          </a:p>
        </p:txBody>
      </p:sp>
      <p:sp>
        <p:nvSpPr>
          <p:cNvPr id="9" name="Untertitel 2"/>
          <p:cNvSpPr>
            <a:spLocks noGrp="1"/>
          </p:cNvSpPr>
          <p:nvPr>
            <p:ph type="subTitle" idx="1"/>
          </p:nvPr>
        </p:nvSpPr>
        <p:spPr>
          <a:xfrm>
            <a:off x="0" y="5187057"/>
            <a:ext cx="9144000" cy="576064"/>
          </a:xfrm>
        </p:spPr>
        <p:txBody>
          <a:bodyPr>
            <a:normAutofit/>
          </a:bodyPr>
          <a:lstStyle>
            <a:lvl1pPr marL="0" indent="0" algn="ctr">
              <a:buNone/>
              <a:defRPr sz="1800" i="1">
                <a:solidFill>
                  <a:schemeClr val="accent2"/>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0" name="Inhaltsplatzhalter 2"/>
          <p:cNvSpPr>
            <a:spLocks noGrp="1"/>
          </p:cNvSpPr>
          <p:nvPr>
            <p:ph idx="10"/>
          </p:nvPr>
        </p:nvSpPr>
        <p:spPr>
          <a:xfrm>
            <a:off x="539552" y="620688"/>
            <a:ext cx="8064896" cy="2304256"/>
          </a:xfrm>
        </p:spPr>
        <p:txBody>
          <a:bodyPr lIns="0" tIns="0" rIns="0" bIns="0" anchor="ctr">
            <a:noAutofit/>
          </a:bodyPr>
          <a:lstStyle>
            <a:lvl1pPr marL="0" indent="-180000" algn="ctr">
              <a:lnSpc>
                <a:spcPct val="100000"/>
              </a:lnSpc>
              <a:spcBef>
                <a:spcPts val="100"/>
              </a:spcBef>
              <a:buFont typeface="Arial" pitchFamily="34" charset="0"/>
              <a:buNone/>
              <a:defRPr lang="de-DE" sz="4000" b="1" dirty="0">
                <a:solidFill>
                  <a:schemeClr val="accent1"/>
                </a:solidFill>
              </a:defRPr>
            </a:lvl1pPr>
          </a:lstStyle>
          <a:p>
            <a:pPr lvl="0"/>
            <a:r>
              <a:rPr lang="de-DE"/>
              <a:t>Textmasterformate durch Klicken bearbeiten</a:t>
            </a:r>
          </a:p>
        </p:txBody>
      </p:sp>
    </p:spTree>
    <p:extLst>
      <p:ext uri="{BB962C8B-B14F-4D97-AF65-F5344CB8AC3E}">
        <p14:creationId xmlns:p14="http://schemas.microsoft.com/office/powerpoint/2010/main" val="20439299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pic>
        <p:nvPicPr>
          <p:cNvPr id="6" name="Grafik 11" descr="lights_ppt_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3" descr="tre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4"/>
          <p:cNvSpPr txBox="1">
            <a:spLocks/>
          </p:cNvSpPr>
          <p:nvPr userDrawn="1"/>
        </p:nvSpPr>
        <p:spPr>
          <a:xfrm>
            <a:off x="4413250" y="6119813"/>
            <a:ext cx="2030413" cy="649287"/>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www.sinyalizasyoncom.tr</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info@sinyalizasyon.com.tr</a:t>
            </a:r>
            <a:endParaRPr lang="de-DE" sz="1100" kern="1200" dirty="0">
              <a:solidFill>
                <a:schemeClr val="accent2"/>
              </a:solidFill>
              <a:latin typeface="Arial" panose="020B0604020202020204" pitchFamily="34" charset="0"/>
              <a:ea typeface="+mn-ea"/>
              <a:cs typeface="Arial" panose="020B0604020202020204" pitchFamily="34" charset="0"/>
            </a:endParaRPr>
          </a:p>
        </p:txBody>
      </p:sp>
      <p:sp>
        <p:nvSpPr>
          <p:cNvPr id="10" name="Fußzeilenplatzhalter 4"/>
          <p:cNvSpPr txBox="1">
            <a:spLocks/>
          </p:cNvSpPr>
          <p:nvPr userDrawn="1"/>
        </p:nvSpPr>
        <p:spPr>
          <a:xfrm>
            <a:off x="2339975" y="6121400"/>
            <a:ext cx="2087563" cy="763588"/>
          </a:xfrm>
          <a:prstGeom prst="rect">
            <a:avLst/>
          </a:prstGeom>
        </p:spPr>
        <p:txBody>
          <a:bodyPr lIns="0" tIns="0" rIns="0" bIns="0"/>
          <a:lstStyle>
            <a:lvl1pPr algn="l">
              <a:defRPr>
                <a:solidFill>
                  <a:schemeClr val="bg1"/>
                </a:solidFill>
              </a:defRPr>
            </a:lvl1pPr>
          </a:lstStyle>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Çağdaş</a:t>
            </a:r>
            <a:r>
              <a:rPr lang="tr-TR" sz="1100" kern="1200" baseline="0" dirty="0">
                <a:solidFill>
                  <a:schemeClr val="accent2"/>
                </a:solidFill>
                <a:latin typeface="Arial" panose="020B0604020202020204" pitchFamily="34" charset="0"/>
                <a:ea typeface="+mn-ea"/>
                <a:cs typeface="Arial" panose="020B0604020202020204" pitchFamily="34" charset="0"/>
              </a:rPr>
              <a:t> Emek Sanayi Sitesi 1439. Sokak No: 12 </a:t>
            </a:r>
            <a:r>
              <a:rPr lang="tr-TR" sz="1100" kern="1200" baseline="0" dirty="0" err="1">
                <a:solidFill>
                  <a:schemeClr val="accent2"/>
                </a:solidFill>
                <a:latin typeface="Arial" panose="020B0604020202020204" pitchFamily="34" charset="0"/>
                <a:ea typeface="+mn-ea"/>
                <a:cs typeface="Arial" panose="020B0604020202020204" pitchFamily="34" charset="0"/>
              </a:rPr>
              <a:t>Ostim</a:t>
            </a:r>
            <a:r>
              <a:rPr lang="tr-TR" sz="1100" kern="1200" baseline="0" dirty="0">
                <a:solidFill>
                  <a:schemeClr val="accent2"/>
                </a:solidFill>
                <a:latin typeface="Arial" panose="020B0604020202020204" pitchFamily="34" charset="0"/>
                <a:ea typeface="+mn-ea"/>
                <a:cs typeface="Arial" panose="020B0604020202020204" pitchFamily="34" charset="0"/>
              </a:rPr>
              <a:t> </a:t>
            </a:r>
          </a:p>
          <a:p>
            <a:pPr fontAlgn="auto">
              <a:spcBef>
                <a:spcPts val="0"/>
              </a:spcBef>
              <a:spcAft>
                <a:spcPts val="0"/>
              </a:spcAft>
              <a:defRPr/>
            </a:pPr>
            <a:r>
              <a:rPr lang="tr-TR" sz="1100" kern="1200" baseline="0" dirty="0">
                <a:solidFill>
                  <a:schemeClr val="accent2"/>
                </a:solidFill>
                <a:latin typeface="Arial" panose="020B0604020202020204" pitchFamily="34" charset="0"/>
                <a:ea typeface="+mn-ea"/>
                <a:cs typeface="Arial" panose="020B0604020202020204" pitchFamily="34" charset="0"/>
              </a:rPr>
              <a:t>Yenimahalle-ANKARA</a:t>
            </a:r>
          </a:p>
          <a:p>
            <a:pPr fontAlgn="auto">
              <a:spcBef>
                <a:spcPts val="0"/>
              </a:spcBef>
              <a:spcAft>
                <a:spcPts val="0"/>
              </a:spcAft>
              <a:defRPr/>
            </a:pPr>
            <a:r>
              <a:rPr lang="tr-TR" sz="1100" kern="1200" dirty="0">
                <a:solidFill>
                  <a:schemeClr val="accent2"/>
                </a:solidFill>
                <a:latin typeface="Arial" panose="020B0604020202020204" pitchFamily="34" charset="0"/>
                <a:ea typeface="+mn-ea"/>
                <a:cs typeface="Arial" panose="020B0604020202020204" pitchFamily="34" charset="0"/>
              </a:rPr>
              <a:t>TEL:  0 312 395</a:t>
            </a:r>
            <a:r>
              <a:rPr lang="tr-TR" sz="1100" kern="1200" baseline="0" dirty="0">
                <a:solidFill>
                  <a:schemeClr val="accent2"/>
                </a:solidFill>
                <a:latin typeface="Arial" panose="020B0604020202020204" pitchFamily="34" charset="0"/>
                <a:ea typeface="+mn-ea"/>
                <a:cs typeface="Arial" panose="020B0604020202020204" pitchFamily="34" charset="0"/>
              </a:rPr>
              <a:t> 3545</a:t>
            </a:r>
            <a:endParaRPr lang="de-DE" sz="1100" kern="1200" dirty="0">
              <a:solidFill>
                <a:schemeClr val="accent2"/>
              </a:solidFill>
              <a:latin typeface="Arial" panose="020B0604020202020204" pitchFamily="34" charset="0"/>
              <a:ea typeface="+mn-ea"/>
              <a:cs typeface="Arial" panose="020B0604020202020204" pitchFamily="34" charset="0"/>
            </a:endParaRPr>
          </a:p>
        </p:txBody>
      </p:sp>
      <p:pic>
        <p:nvPicPr>
          <p:cNvPr id="13" name="Grafik 16" descr="arrow_back.png">
            <a:hlinkClick r:id="" action="ppaction://hlinkshowjump?jump=previous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94525"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7" descr="arrow_next.png">
            <a:hlinkClick r:id="" action="ppaction://hlinkshowjump?jump=nextslide"/>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21688" y="6191250"/>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a:spLocks noGrp="1"/>
          </p:cNvSpPr>
          <p:nvPr>
            <p:ph type="ctrTitle"/>
          </p:nvPr>
        </p:nvSpPr>
        <p:spPr>
          <a:xfrm>
            <a:off x="611560" y="317788"/>
            <a:ext cx="7920880" cy="864096"/>
          </a:xfrm>
          <a:noFill/>
        </p:spPr>
        <p:txBody>
          <a:bodyPr lIns="0" tIns="0" rIns="0" bIns="0" anchor="t">
            <a:noAutofit/>
          </a:bodyPr>
          <a:lstStyle>
            <a:lvl1pPr algn="l">
              <a:defRPr sz="4400" b="1">
                <a:solidFill>
                  <a:schemeClr val="accent1"/>
                </a:solidFill>
                <a:effectLst/>
                <a:latin typeface="+mj-lt"/>
              </a:defRPr>
            </a:lvl1pPr>
          </a:lstStyle>
          <a:p>
            <a:r>
              <a:rPr lang="de-DE"/>
              <a:t>Titelmasterformat durch Klicken bearbeiten</a:t>
            </a:r>
            <a:endParaRPr lang="de-DE" dirty="0"/>
          </a:p>
        </p:txBody>
      </p:sp>
      <p:sp>
        <p:nvSpPr>
          <p:cNvPr id="18" name="Inhaltsplatzhalter 2"/>
          <p:cNvSpPr>
            <a:spLocks noGrp="1"/>
          </p:cNvSpPr>
          <p:nvPr>
            <p:ph idx="13"/>
          </p:nvPr>
        </p:nvSpPr>
        <p:spPr>
          <a:xfrm>
            <a:off x="5004048" y="1556792"/>
            <a:ext cx="3528392" cy="3960440"/>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sp>
        <p:nvSpPr>
          <p:cNvPr id="11" name="Bildplatzhalter 2" descr="Click For Your Pic"/>
          <p:cNvSpPr>
            <a:spLocks noGrp="1"/>
          </p:cNvSpPr>
          <p:nvPr>
            <p:ph type="pic" idx="14"/>
          </p:nvPr>
        </p:nvSpPr>
        <p:spPr>
          <a:xfrm>
            <a:off x="611560" y="1628800"/>
            <a:ext cx="3528392" cy="1800200"/>
          </a:xfrm>
          <a:gradFill flip="none" rotWithShape="1">
            <a:gsLst>
              <a:gs pos="0">
                <a:schemeClr val="tx2"/>
              </a:gs>
              <a:gs pos="50000">
                <a:schemeClr val="bg2"/>
              </a:gs>
            </a:gsLst>
            <a:path path="circle">
              <a:fillToRect l="50000" t="50000" r="50000" b="50000"/>
            </a:path>
            <a:tileRect/>
          </a:gradFill>
          <a:ln>
            <a:noFill/>
          </a:ln>
        </p:spPr>
        <p:txBody>
          <a:bodyPr rtlCol="0">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12" name="Inhaltsplatzhalter 2"/>
          <p:cNvSpPr>
            <a:spLocks noGrp="1"/>
          </p:cNvSpPr>
          <p:nvPr>
            <p:ph idx="1"/>
          </p:nvPr>
        </p:nvSpPr>
        <p:spPr>
          <a:xfrm>
            <a:off x="611560" y="3717032"/>
            <a:ext cx="3528392" cy="1800200"/>
          </a:xfrm>
        </p:spPr>
        <p:txBody>
          <a:bodyPr lIns="0" tIns="0" rIns="0" bIns="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a:t>Textmasterformate durch Klicken bearbeiten</a:t>
            </a:r>
          </a:p>
        </p:txBody>
      </p:sp>
      <p:pic>
        <p:nvPicPr>
          <p:cNvPr id="15" name="Resim 14"/>
          <p:cNvPicPr>
            <a:picLocks noChangeAspect="1"/>
          </p:cNvPicPr>
          <p:nvPr userDrawn="1"/>
        </p:nvPicPr>
        <p:blipFill rotWithShape="1">
          <a:blip r:embed="rId6">
            <a:extLst>
              <a:ext uri="{28A0092B-C50C-407E-A947-70E740481C1C}">
                <a14:useLocalDpi xmlns:a14="http://schemas.microsoft.com/office/drawing/2010/main" val="0"/>
              </a:ext>
            </a:extLst>
          </a:blip>
          <a:srcRect l="11456" r="14082" b="19629"/>
          <a:stretch/>
        </p:blipFill>
        <p:spPr>
          <a:xfrm>
            <a:off x="-36512" y="5589240"/>
            <a:ext cx="1872208" cy="1296144"/>
          </a:xfrm>
          <a:prstGeom prst="rect">
            <a:avLst/>
          </a:prstGeom>
        </p:spPr>
      </p:pic>
    </p:spTree>
    <p:extLst>
      <p:ext uri="{BB962C8B-B14F-4D97-AF65-F5344CB8AC3E}">
        <p14:creationId xmlns:p14="http://schemas.microsoft.com/office/powerpoint/2010/main" val="30178293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tr-TR"/>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tr-TR"/>
              <a:t>Textmasterformate durch Klicken bearbeiten</a:t>
            </a:r>
          </a:p>
          <a:p>
            <a:pPr lvl="1"/>
            <a:r>
              <a:rPr lang="de-DE" altLang="tr-TR"/>
              <a:t>Zweite Ebene</a:t>
            </a:r>
          </a:p>
          <a:p>
            <a:pPr lvl="2"/>
            <a:r>
              <a:rPr lang="de-DE" altLang="tr-TR"/>
              <a:t>Dritte Ebene</a:t>
            </a:r>
          </a:p>
          <a:p>
            <a:pPr lvl="3"/>
            <a:r>
              <a:rPr lang="de-DE" altLang="tr-TR"/>
              <a:t>Vierte Ebene</a:t>
            </a:r>
          </a:p>
          <a:p>
            <a:pPr lvl="4"/>
            <a:r>
              <a:rPr lang="de-DE" altLang="tr-TR"/>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9DEB2E1-4D09-4D5F-AFA8-4AA2198B7275}" type="datetime1">
              <a:rPr lang="de-DE"/>
              <a:pPr>
                <a:defRPr/>
              </a:pPr>
              <a:t>13.02.2024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19191"/>
                </a:solidFill>
                <a:latin typeface="Calibri" panose="020F0502020204030204" pitchFamily="34" charset="0"/>
              </a:defRPr>
            </a:lvl1pPr>
          </a:lstStyle>
          <a:p>
            <a:fld id="{BC4D2E53-B2A7-48C9-8DBB-0EA752500F65}" type="slidenum">
              <a:rPr lang="de-DE" altLang="tr-TR"/>
              <a:pPr/>
              <a:t>‹#›</a:t>
            </a:fld>
            <a:endParaRPr lang="de-DE" altLang="tr-TR"/>
          </a:p>
        </p:txBody>
      </p:sp>
      <p:pic>
        <p:nvPicPr>
          <p:cNvPr id="1031" name="Grafik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auto">
          <a:xfrm>
            <a:off x="0" y="3107135"/>
            <a:ext cx="9144000" cy="375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liennummernplatzhalter 5"/>
          <p:cNvSpPr txBox="1">
            <a:spLocks/>
          </p:cNvSpPr>
          <p:nvPr userDrawn="1"/>
        </p:nvSpPr>
        <p:spPr>
          <a:xfrm>
            <a:off x="7445375" y="6210300"/>
            <a:ext cx="549275" cy="431800"/>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4F56489-A459-4F0D-9A29-3FDAE7AA5340}" type="slidenum">
              <a:rPr lang="de-DE" altLang="tr-TR" sz="1400" b="1">
                <a:solidFill>
                  <a:srgbClr val="B4DCF5"/>
                </a:solidFill>
              </a:rPr>
              <a:pPr/>
              <a:t>‹#›</a:t>
            </a:fld>
            <a:endParaRPr lang="de-DE" altLang="tr-TR" sz="1400" b="1">
              <a:solidFill>
                <a:srgbClr val="B4DCF5"/>
              </a:solidFill>
            </a:endParaRPr>
          </a:p>
        </p:txBody>
      </p:sp>
      <p:sp>
        <p:nvSpPr>
          <p:cNvPr id="11" name="Foliennummernplatzhalter 5"/>
          <p:cNvSpPr txBox="1">
            <a:spLocks/>
          </p:cNvSpPr>
          <p:nvPr userDrawn="1"/>
        </p:nvSpPr>
        <p:spPr>
          <a:xfrm>
            <a:off x="7653338" y="6165850"/>
            <a:ext cx="720725" cy="431800"/>
          </a:xfrm>
          <a:prstGeom prst="rect">
            <a:avLst/>
          </a:prstGeom>
        </p:spPr>
        <p:txBody>
          <a:bodyPr/>
          <a:lstStyle>
            <a:lvl1pPr algn="l">
              <a:defRPr>
                <a:solidFill>
                  <a:schemeClr val="bg1"/>
                </a:solidFill>
              </a:defRPr>
            </a:lvl1pPr>
          </a:lstStyle>
          <a:p>
            <a:pPr algn="r" fontAlgn="auto">
              <a:spcBef>
                <a:spcPts val="0"/>
              </a:spcBef>
              <a:spcAft>
                <a:spcPts val="0"/>
              </a:spcAft>
              <a:defRPr/>
            </a:pPr>
            <a:r>
              <a:rPr lang="de-DE" sz="1600" i="1" dirty="0" err="1">
                <a:solidFill>
                  <a:schemeClr val="tx2"/>
                </a:solidFill>
                <a:latin typeface="+mn-lt"/>
                <a:cs typeface="+mn-cs"/>
              </a:rPr>
              <a:t>of</a:t>
            </a:r>
            <a:r>
              <a:rPr lang="de-DE" i="1" dirty="0">
                <a:solidFill>
                  <a:schemeClr val="tx2"/>
                </a:solidFill>
                <a:latin typeface="+mn-lt"/>
                <a:cs typeface="+mn-cs"/>
              </a:rPr>
              <a:t> </a:t>
            </a:r>
            <a:r>
              <a:rPr lang="de-DE" sz="1400" i="1" dirty="0">
                <a:latin typeface="+mn-lt"/>
                <a:cs typeface="+mn-cs"/>
              </a:rPr>
              <a:t>  </a:t>
            </a:r>
            <a:r>
              <a:rPr lang="de-DE" sz="1400" b="1" dirty="0">
                <a:solidFill>
                  <a:schemeClr val="accent5"/>
                </a:solidFill>
                <a:latin typeface="+mn-lt"/>
                <a:cs typeface="+mn-cs"/>
              </a:rPr>
              <a:t>1</a:t>
            </a:r>
            <a:r>
              <a:rPr lang="tr-TR" sz="1400" b="1" dirty="0">
                <a:solidFill>
                  <a:schemeClr val="accent5"/>
                </a:solidFill>
                <a:latin typeface="+mn-lt"/>
                <a:cs typeface="+mn-cs"/>
              </a:rPr>
              <a:t>4</a:t>
            </a:r>
            <a:endParaRPr lang="de-DE" sz="1400" b="1" dirty="0">
              <a:solidFill>
                <a:schemeClr val="accent5"/>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ransition>
    <p:fade/>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0" y="3861048"/>
            <a:ext cx="9144000" cy="822325"/>
          </a:xfrm>
        </p:spPr>
        <p:txBody>
          <a:bodyPr rtlCol="0"/>
          <a:lstStyle/>
          <a:p>
            <a:pPr fontAlgn="auto">
              <a:spcAft>
                <a:spcPts val="0"/>
              </a:spcAft>
              <a:defRPr/>
            </a:pPr>
            <a:r>
              <a:rPr lang="tr-TR" dirty="0"/>
              <a:t>ANTRA </a:t>
            </a:r>
            <a:br>
              <a:rPr lang="tr-TR" dirty="0"/>
            </a:br>
            <a:r>
              <a:rPr lang="tr-TR" dirty="0"/>
              <a:t>KAVŞAK KONTROL CİHAZI</a:t>
            </a:r>
            <a:endParaRPr lang="de-DE" dirty="0"/>
          </a:p>
        </p:txBody>
      </p:sp>
      <p:pic>
        <p:nvPicPr>
          <p:cNvPr id="10" name="İçerik Yer Tutucusu 9"/>
          <p:cNvPicPr>
            <a:picLocks noGrp="1" noChangeAspect="1"/>
          </p:cNvPicPr>
          <p:nvPr>
            <p:ph idx="10"/>
          </p:nvPr>
        </p:nvPicPr>
        <p:blipFill>
          <a:blip r:embed="rId2"/>
          <a:stretch>
            <a:fillRect/>
          </a:stretch>
        </p:blipFill>
        <p:spPr>
          <a:xfrm>
            <a:off x="2363584" y="620713"/>
            <a:ext cx="4416832" cy="2303462"/>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7"/>
          <p:cNvSpPr>
            <a:spLocks noGrp="1"/>
          </p:cNvSpPr>
          <p:nvPr>
            <p:ph type="ctrTitle"/>
          </p:nvPr>
        </p:nvSpPr>
        <p:spPr/>
        <p:txBody>
          <a:bodyPr/>
          <a:lstStyle/>
          <a:p>
            <a:pPr algn="ctr"/>
            <a:r>
              <a:rPr lang="tr-TR" dirty="0"/>
              <a:t>ÜSTÜN KORUMA</a:t>
            </a:r>
          </a:p>
        </p:txBody>
      </p:sp>
      <p:sp>
        <p:nvSpPr>
          <p:cNvPr id="19" name="İçerik Yer Tutucusu 18"/>
          <p:cNvSpPr>
            <a:spLocks noGrp="1"/>
          </p:cNvSpPr>
          <p:nvPr>
            <p:ph idx="1"/>
          </p:nvPr>
        </p:nvSpPr>
        <p:spPr>
          <a:xfrm>
            <a:off x="611560" y="1556792"/>
            <a:ext cx="7920880" cy="3960440"/>
          </a:xfrm>
        </p:spPr>
        <p:txBody>
          <a:bodyPr/>
          <a:lstStyle/>
          <a:p>
            <a:r>
              <a:rPr lang="tr-TR" dirty="0"/>
              <a:t>        </a:t>
            </a:r>
            <a:r>
              <a:rPr lang="tr-TR" b="1" dirty="0"/>
              <a:t>RAY TİPİ TOPRAKLI PRİZ </a:t>
            </a:r>
            <a:r>
              <a:rPr lang="tr-TR" dirty="0"/>
              <a:t>Cihaza müdahale edilmesi gerektiğinde 0.3A kaçak akım sigortası yani cihaz kapatılarak 220v kullanılır.</a:t>
            </a:r>
          </a:p>
          <a:p>
            <a:endParaRPr lang="tr-TR" dirty="0"/>
          </a:p>
          <a:p>
            <a:r>
              <a:rPr lang="tr-TR" b="1" dirty="0"/>
              <a:t>       0.03A KAÇAK AKIM RÖLESİ </a:t>
            </a:r>
            <a:r>
              <a:rPr lang="tr-TR" dirty="0"/>
              <a:t>30 </a:t>
            </a:r>
            <a:r>
              <a:rPr lang="tr-TR" dirty="0" err="1"/>
              <a:t>ma</a:t>
            </a:r>
            <a:r>
              <a:rPr lang="tr-TR" dirty="0"/>
              <a:t> insan koruma kaçak akım rölesidir. Lamba çıkışları üzerinden direkler ve alt yapıda olabilecek çarpılma veya kaza durumunda enerjinin kesilmesi sağlanır.</a:t>
            </a:r>
          </a:p>
          <a:p>
            <a:endParaRPr lang="tr-TR" dirty="0"/>
          </a:p>
          <a:p>
            <a:endParaRPr lang="tr-TR" dirty="0"/>
          </a:p>
        </p:txBody>
      </p:sp>
      <p:pic>
        <p:nvPicPr>
          <p:cNvPr id="21"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9644"/>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9724"/>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88EE6FF9-62BF-DFC7-86AA-5A48899F34B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750" y1="55167" x2="74875" y2="54167"/>
                        <a14:backgroundMark x1="23000" y1="33583" x2="69938" y2="33583"/>
                      </a14:backgroundRemoval>
                    </a14:imgEffect>
                  </a14:imgLayer>
                </a14:imgProps>
              </a:ext>
              <a:ext uri="{28A0092B-C50C-407E-A947-70E740481C1C}">
                <a14:useLocalDpi xmlns:a14="http://schemas.microsoft.com/office/drawing/2010/main" val="0"/>
              </a:ext>
            </a:extLst>
          </a:blip>
          <a:srcRect l="24796" t="33061" r="18998" b="27264"/>
          <a:stretch/>
        </p:blipFill>
        <p:spPr>
          <a:xfrm>
            <a:off x="897760" y="3140968"/>
            <a:ext cx="3319237" cy="2304256"/>
          </a:xfrm>
          <a:prstGeom prst="rect">
            <a:avLst/>
          </a:prstGeom>
        </p:spPr>
      </p:pic>
      <p:pic>
        <p:nvPicPr>
          <p:cNvPr id="6" name="Resim 5">
            <a:extLst>
              <a:ext uri="{FF2B5EF4-FFF2-40B4-BE49-F238E27FC236}">
                <a16:creationId xmlns:a16="http://schemas.microsoft.com/office/drawing/2014/main" id="{6778F699-49F4-DB10-09C8-64DC39FA29B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788" b="96032" l="9792" r="89911"/>
                    </a14:imgEffect>
                  </a14:imgLayer>
                </a14:imgProps>
              </a:ext>
            </a:extLst>
          </a:blip>
          <a:srcRect l="10151" t="13587" r="19438" b="4890"/>
          <a:stretch/>
        </p:blipFill>
        <p:spPr>
          <a:xfrm>
            <a:off x="5149896" y="3175851"/>
            <a:ext cx="3096344" cy="2407988"/>
          </a:xfrm>
          <a:prstGeom prst="rect">
            <a:avLst/>
          </a:prstGeom>
        </p:spPr>
      </p:pic>
    </p:spTree>
    <p:extLst>
      <p:ext uri="{BB962C8B-B14F-4D97-AF65-F5344CB8AC3E}">
        <p14:creationId xmlns:p14="http://schemas.microsoft.com/office/powerpoint/2010/main" val="10277692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5"/>
          <p:cNvSpPr>
            <a:spLocks noGrp="1"/>
          </p:cNvSpPr>
          <p:nvPr>
            <p:ph type="ctrTitle"/>
          </p:nvPr>
        </p:nvSpPr>
        <p:spPr>
          <a:xfrm>
            <a:off x="611188" y="317500"/>
            <a:ext cx="7921625" cy="863600"/>
          </a:xfrm>
        </p:spPr>
        <p:txBody>
          <a:bodyPr/>
          <a:lstStyle/>
          <a:p>
            <a:pPr algn="ctr"/>
            <a:r>
              <a:rPr lang="tr-TR" altLang="tr-TR" dirty="0"/>
              <a:t>CİHAZ ÖZELLİKLERİ</a:t>
            </a:r>
            <a:endParaRPr lang="de-DE" altLang="tr-TR" dirty="0"/>
          </a:p>
        </p:txBody>
      </p:sp>
      <p:sp>
        <p:nvSpPr>
          <p:cNvPr id="16387" name="Inhaltsplatzhalter 6"/>
          <p:cNvSpPr>
            <a:spLocks noGrp="1"/>
          </p:cNvSpPr>
          <p:nvPr>
            <p:ph idx="1"/>
          </p:nvPr>
        </p:nvSpPr>
        <p:spPr>
          <a:xfrm>
            <a:off x="611188" y="980728"/>
            <a:ext cx="7777236" cy="3815878"/>
          </a:xfrm>
        </p:spPr>
        <p:txBody>
          <a:bodyPr/>
          <a:lstStyle/>
          <a:p>
            <a:pPr indent="-179388"/>
            <a:r>
              <a:rPr altLang="tr-TR" b="1" dirty="0"/>
              <a:t>        </a:t>
            </a:r>
          </a:p>
          <a:p>
            <a:pPr indent="-179388">
              <a:lnSpc>
                <a:spcPct val="150000"/>
              </a:lnSpc>
              <a:buFont typeface="Arial" pitchFamily="34" charset="0"/>
              <a:buBlip>
                <a:blip r:embed="rId2"/>
              </a:buBlip>
            </a:pPr>
            <a:r>
              <a:rPr lang="tr-TR" altLang="tr-TR" b="1" dirty="0">
                <a:solidFill>
                  <a:schemeClr val="accent1"/>
                </a:solidFill>
              </a:rPr>
              <a:t>Araç </a:t>
            </a:r>
            <a:r>
              <a:rPr lang="tr-TR" altLang="tr-TR" b="1" dirty="0" err="1">
                <a:solidFill>
                  <a:schemeClr val="accent1"/>
                </a:solidFill>
              </a:rPr>
              <a:t>Dedektörü</a:t>
            </a:r>
            <a:endParaRPr altLang="tr-TR" b="1" dirty="0">
              <a:solidFill>
                <a:schemeClr val="accent1"/>
              </a:solidFill>
            </a:endParaRPr>
          </a:p>
          <a:p>
            <a:pPr indent="-179388">
              <a:lnSpc>
                <a:spcPct val="150000"/>
              </a:lnSpc>
              <a:buFont typeface="Arial" pitchFamily="34" charset="0"/>
              <a:buBlip>
                <a:blip r:embed="rId2"/>
              </a:buBlip>
            </a:pPr>
            <a:r>
              <a:rPr lang="tr-TR" altLang="tr-TR" b="1" dirty="0">
                <a:solidFill>
                  <a:schemeClr val="accent1"/>
                </a:solidFill>
              </a:rPr>
              <a:t>Senkron Çalışma</a:t>
            </a:r>
            <a:r>
              <a:rPr altLang="tr-TR" b="1" dirty="0">
                <a:solidFill>
                  <a:schemeClr val="accent1"/>
                </a:solidFill>
              </a:rPr>
              <a:t> </a:t>
            </a:r>
          </a:p>
          <a:p>
            <a:pPr indent="-179388">
              <a:lnSpc>
                <a:spcPct val="150000"/>
              </a:lnSpc>
              <a:buFont typeface="Arial" pitchFamily="34" charset="0"/>
              <a:buBlip>
                <a:blip r:embed="rId2"/>
              </a:buBlip>
            </a:pPr>
            <a:r>
              <a:rPr lang="tr-TR" altLang="tr-TR" b="1" dirty="0">
                <a:solidFill>
                  <a:schemeClr val="accent1"/>
                </a:solidFill>
              </a:rPr>
              <a:t>Polis Kumandası</a:t>
            </a:r>
            <a:endParaRPr altLang="tr-TR" b="1" dirty="0">
              <a:solidFill>
                <a:schemeClr val="accent1"/>
              </a:solidFill>
            </a:endParaRPr>
          </a:p>
          <a:p>
            <a:pPr indent="-179388">
              <a:lnSpc>
                <a:spcPct val="150000"/>
              </a:lnSpc>
              <a:buFont typeface="Arial" pitchFamily="34" charset="0"/>
              <a:buBlip>
                <a:blip r:embed="rId2"/>
              </a:buBlip>
            </a:pPr>
            <a:r>
              <a:rPr lang="tr-TR" altLang="tr-TR" b="1" dirty="0">
                <a:solidFill>
                  <a:schemeClr val="accent1"/>
                </a:solidFill>
              </a:rPr>
              <a:t>32 Oto veya Yaya Grubu</a:t>
            </a:r>
            <a:endParaRPr altLang="tr-TR" b="1" dirty="0">
              <a:solidFill>
                <a:schemeClr val="accent1"/>
              </a:solidFill>
            </a:endParaRPr>
          </a:p>
          <a:p>
            <a:pPr indent="-179388">
              <a:lnSpc>
                <a:spcPct val="150000"/>
              </a:lnSpc>
              <a:buFont typeface="Arial" pitchFamily="34" charset="0"/>
              <a:buBlip>
                <a:blip r:embed="rId2"/>
              </a:buBlip>
            </a:pPr>
            <a:r>
              <a:rPr lang="tr-TR" altLang="tr-TR" b="1" dirty="0">
                <a:solidFill>
                  <a:schemeClr val="accent1"/>
                </a:solidFill>
              </a:rPr>
              <a:t>Test İşletimi</a:t>
            </a:r>
            <a:endParaRPr altLang="tr-TR" b="1" dirty="0">
              <a:solidFill>
                <a:schemeClr val="accent1"/>
              </a:solidFill>
            </a:endParaRPr>
          </a:p>
          <a:p>
            <a:pPr indent="-179388">
              <a:lnSpc>
                <a:spcPct val="150000"/>
              </a:lnSpc>
              <a:buFont typeface="Arial" pitchFamily="34" charset="0"/>
              <a:buBlip>
                <a:blip r:embed="rId2"/>
              </a:buBlip>
            </a:pPr>
            <a:r>
              <a:rPr lang="tr-TR" altLang="tr-TR" b="1" dirty="0">
                <a:solidFill>
                  <a:schemeClr val="accent1"/>
                </a:solidFill>
              </a:rPr>
              <a:t>Programlanabilir Flaşör (Renge göre)</a:t>
            </a:r>
          </a:p>
          <a:p>
            <a:pPr indent="-179388">
              <a:lnSpc>
                <a:spcPct val="150000"/>
              </a:lnSpc>
              <a:buFont typeface="Arial" pitchFamily="34" charset="0"/>
              <a:buBlip>
                <a:blip r:embed="rId2"/>
              </a:buBlip>
            </a:pPr>
            <a:r>
              <a:rPr lang="tr-TR" altLang="tr-TR" b="1" dirty="0">
                <a:solidFill>
                  <a:schemeClr val="accent1"/>
                </a:solidFill>
              </a:rPr>
              <a:t>Adım Sonu Flaşör</a:t>
            </a:r>
          </a:p>
          <a:p>
            <a:pPr indent="-179388">
              <a:lnSpc>
                <a:spcPct val="150000"/>
              </a:lnSpc>
              <a:buFont typeface="Arial" pitchFamily="34" charset="0"/>
              <a:buBlip>
                <a:blip r:embed="rId2"/>
              </a:buBlip>
            </a:pPr>
            <a:r>
              <a:rPr lang="tr-TR" altLang="tr-TR" b="1" dirty="0">
                <a:solidFill>
                  <a:schemeClr val="accent1"/>
                </a:solidFill>
              </a:rPr>
              <a:t>Yeşil Çakışmasına Karşı Güvenlik</a:t>
            </a:r>
          </a:p>
          <a:p>
            <a:pPr indent="-179388">
              <a:lnSpc>
                <a:spcPct val="150000"/>
              </a:lnSpc>
              <a:buBlip>
                <a:blip r:embed="rId2"/>
              </a:buBlip>
            </a:pPr>
            <a:r>
              <a:rPr lang="tr-TR" altLang="tr-TR" b="1" dirty="0">
                <a:solidFill>
                  <a:schemeClr val="accent1"/>
                </a:solidFill>
              </a:rPr>
              <a:t>Yaya Butonu</a:t>
            </a:r>
          </a:p>
          <a:p>
            <a:pPr indent="0">
              <a:lnSpc>
                <a:spcPct val="150000"/>
              </a:lnSpc>
            </a:pPr>
            <a:endParaRPr lang="tr-TR" altLang="tr-TR" b="1" dirty="0">
              <a:solidFill>
                <a:schemeClr val="accent1"/>
              </a:solidFill>
            </a:endParaRPr>
          </a:p>
          <a:p>
            <a:pPr indent="-179388">
              <a:lnSpc>
                <a:spcPct val="150000"/>
              </a:lnSpc>
              <a:buFont typeface="Arial" pitchFamily="34" charset="0"/>
              <a:buBlip>
                <a:blip r:embed="rId2"/>
              </a:buBlip>
            </a:pPr>
            <a:endParaRPr altLang="tr-TR" b="1" dirty="0">
              <a:solidFill>
                <a:schemeClr val="accent1"/>
              </a:solidFill>
            </a:endParaRPr>
          </a:p>
        </p:txBody>
      </p:sp>
      <p:pic>
        <p:nvPicPr>
          <p:cNvPr id="2" name="Resim 1" descr="makine, iç mekan içeren bir resim&#10;&#10;Açıklama otomatik olarak oluşturuldu">
            <a:extLst>
              <a:ext uri="{FF2B5EF4-FFF2-40B4-BE49-F238E27FC236}">
                <a16:creationId xmlns:a16="http://schemas.microsoft.com/office/drawing/2014/main" id="{6D76AFDE-EA2A-C2C9-8890-AA6289154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56792"/>
            <a:ext cx="4200467" cy="3024336"/>
          </a:xfrm>
          <a:prstGeom prst="rect">
            <a:avLst/>
          </a:prstGeom>
        </p:spPr>
      </p:pic>
    </p:spTree>
    <p:extLst>
      <p:ext uri="{BB962C8B-B14F-4D97-AF65-F5344CB8AC3E}">
        <p14:creationId xmlns:p14="http://schemas.microsoft.com/office/powerpoint/2010/main" val="1873962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5"/>
          <p:cNvSpPr>
            <a:spLocks noGrp="1"/>
          </p:cNvSpPr>
          <p:nvPr>
            <p:ph type="ctrTitle"/>
          </p:nvPr>
        </p:nvSpPr>
        <p:spPr>
          <a:xfrm>
            <a:off x="611188" y="317500"/>
            <a:ext cx="7921625" cy="863600"/>
          </a:xfrm>
        </p:spPr>
        <p:txBody>
          <a:bodyPr/>
          <a:lstStyle/>
          <a:p>
            <a:pPr algn="ctr"/>
            <a:r>
              <a:rPr lang="tr-TR" altLang="tr-TR" dirty="0"/>
              <a:t>CİHAZ ÖZELLİKLERİ</a:t>
            </a:r>
            <a:endParaRPr lang="de-DE" altLang="tr-TR" dirty="0"/>
          </a:p>
        </p:txBody>
      </p:sp>
      <p:sp>
        <p:nvSpPr>
          <p:cNvPr id="16387" name="Inhaltsplatzhalter 6"/>
          <p:cNvSpPr>
            <a:spLocks noGrp="1"/>
          </p:cNvSpPr>
          <p:nvPr>
            <p:ph idx="1"/>
          </p:nvPr>
        </p:nvSpPr>
        <p:spPr>
          <a:xfrm>
            <a:off x="611188" y="981274"/>
            <a:ext cx="7777236" cy="3815878"/>
          </a:xfrm>
        </p:spPr>
        <p:txBody>
          <a:bodyPr/>
          <a:lstStyle/>
          <a:p>
            <a:pPr indent="-179388"/>
            <a:r>
              <a:rPr altLang="tr-TR" b="1" dirty="0"/>
              <a:t>    </a:t>
            </a:r>
          </a:p>
          <a:p>
            <a:pPr indent="-179388">
              <a:lnSpc>
                <a:spcPct val="150000"/>
              </a:lnSpc>
              <a:buFont typeface="Arial" pitchFamily="34" charset="0"/>
              <a:buBlip>
                <a:blip r:embed="rId2"/>
              </a:buBlip>
            </a:pPr>
            <a:r>
              <a:rPr lang="tr-TR" altLang="tr-TR" b="1" dirty="0">
                <a:solidFill>
                  <a:schemeClr val="accent1"/>
                </a:solidFill>
              </a:rPr>
              <a:t>Tüm Renklerde Lamba Eksiklerini Belirleyebilme</a:t>
            </a:r>
            <a:endParaRPr altLang="tr-TR" b="1" dirty="0">
              <a:solidFill>
                <a:schemeClr val="accent1"/>
              </a:solidFill>
            </a:endParaRPr>
          </a:p>
          <a:p>
            <a:pPr indent="-179388">
              <a:lnSpc>
                <a:spcPct val="150000"/>
              </a:lnSpc>
              <a:buFont typeface="Arial" pitchFamily="34" charset="0"/>
              <a:buBlip>
                <a:blip r:embed="rId2"/>
              </a:buBlip>
            </a:pPr>
            <a:r>
              <a:rPr lang="tr-TR" altLang="tr-TR" b="1" dirty="0">
                <a:solidFill>
                  <a:schemeClr val="accent1"/>
                </a:solidFill>
              </a:rPr>
              <a:t>Bir Yön Kırmızı Lambalarının Bozulması Durumunda Otomatik Kapanma</a:t>
            </a:r>
          </a:p>
          <a:p>
            <a:pPr indent="-179388">
              <a:lnSpc>
                <a:spcPct val="150000"/>
              </a:lnSpc>
              <a:buFont typeface="Arial" pitchFamily="34" charset="0"/>
              <a:buBlip>
                <a:blip r:embed="rId2"/>
              </a:buBlip>
            </a:pPr>
            <a:r>
              <a:rPr lang="tr-TR" altLang="tr-TR" b="1" dirty="0">
                <a:solidFill>
                  <a:schemeClr val="accent1"/>
                </a:solidFill>
              </a:rPr>
              <a:t>Tam Elektronik Modüler Yapı</a:t>
            </a:r>
          </a:p>
          <a:p>
            <a:pPr indent="-179388">
              <a:lnSpc>
                <a:spcPct val="150000"/>
              </a:lnSpc>
              <a:buFont typeface="Arial" pitchFamily="34" charset="0"/>
              <a:buBlip>
                <a:blip r:embed="rId2"/>
              </a:buBlip>
            </a:pPr>
            <a:r>
              <a:rPr lang="tr-TR" altLang="tr-TR" b="1" dirty="0">
                <a:solidFill>
                  <a:schemeClr val="accent1"/>
                </a:solidFill>
              </a:rPr>
              <a:t>220 Volt -%20 +%10 Tolerans Aralığında Çalışabilme</a:t>
            </a:r>
          </a:p>
          <a:p>
            <a:pPr indent="-179388">
              <a:lnSpc>
                <a:spcPct val="150000"/>
              </a:lnSpc>
              <a:buFont typeface="Arial" pitchFamily="34" charset="0"/>
              <a:buBlip>
                <a:blip r:embed="rId2"/>
              </a:buBlip>
            </a:pPr>
            <a:r>
              <a:rPr lang="tr-TR" altLang="tr-TR" b="1" dirty="0">
                <a:solidFill>
                  <a:schemeClr val="accent1"/>
                </a:solidFill>
              </a:rPr>
              <a:t>Elektrik Kesilmelerinde 5 Ay Bilgi Saklayabilme</a:t>
            </a:r>
          </a:p>
          <a:p>
            <a:pPr indent="-179388">
              <a:lnSpc>
                <a:spcPct val="150000"/>
              </a:lnSpc>
              <a:buFont typeface="Arial" pitchFamily="34" charset="0"/>
              <a:buBlip>
                <a:blip r:embed="rId2"/>
              </a:buBlip>
            </a:pPr>
            <a:r>
              <a:rPr lang="tr-TR" altLang="tr-TR" b="1" dirty="0">
                <a:solidFill>
                  <a:schemeClr val="accent1"/>
                </a:solidFill>
              </a:rPr>
              <a:t>Elektronik Gerçek Zaman Saati</a:t>
            </a:r>
          </a:p>
          <a:p>
            <a:pPr indent="-179388">
              <a:lnSpc>
                <a:spcPct val="150000"/>
              </a:lnSpc>
              <a:buFont typeface="Arial" pitchFamily="34" charset="0"/>
              <a:buBlip>
                <a:blip r:embed="rId2"/>
              </a:buBlip>
            </a:pPr>
            <a:r>
              <a:rPr lang="tr-TR" altLang="tr-TR" b="1" dirty="0">
                <a:solidFill>
                  <a:schemeClr val="accent1"/>
                </a:solidFill>
              </a:rPr>
              <a:t>Haftanın 7 Günü için 8 Ayrı Program İşletebilme</a:t>
            </a:r>
          </a:p>
          <a:p>
            <a:pPr indent="-179388">
              <a:lnSpc>
                <a:spcPct val="150000"/>
              </a:lnSpc>
              <a:buFont typeface="Arial" pitchFamily="34" charset="0"/>
              <a:buBlip>
                <a:blip r:embed="rId2"/>
              </a:buBlip>
            </a:pPr>
            <a:r>
              <a:rPr lang="tr-TR" altLang="tr-TR" b="1" dirty="0">
                <a:solidFill>
                  <a:schemeClr val="accent1"/>
                </a:solidFill>
              </a:rPr>
              <a:t>Flaşör</a:t>
            </a:r>
          </a:p>
          <a:p>
            <a:pPr indent="-179388">
              <a:lnSpc>
                <a:spcPct val="150000"/>
              </a:lnSpc>
              <a:buFont typeface="Arial" pitchFamily="34" charset="0"/>
              <a:buBlip>
                <a:blip r:embed="rId2"/>
              </a:buBlip>
            </a:pPr>
            <a:r>
              <a:rPr lang="tr-TR" altLang="tr-TR" b="1" dirty="0">
                <a:solidFill>
                  <a:schemeClr val="accent1"/>
                </a:solidFill>
              </a:rPr>
              <a:t>Yeşil Dalga</a:t>
            </a:r>
          </a:p>
        </p:txBody>
      </p:sp>
      <p:pic>
        <p:nvPicPr>
          <p:cNvPr id="3" name="Resim 2" descr="metin, buz makinesi, buzdolabı, tasarım içeren bir resim&#10;&#10;Açıklama otomatik olarak oluşturuldu">
            <a:extLst>
              <a:ext uri="{FF2B5EF4-FFF2-40B4-BE49-F238E27FC236}">
                <a16:creationId xmlns:a16="http://schemas.microsoft.com/office/drawing/2014/main" id="{F4327C3B-BE9A-E665-3A92-BAAFD3553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348880"/>
            <a:ext cx="1966719" cy="2736304"/>
          </a:xfrm>
          <a:prstGeom prst="rect">
            <a:avLst/>
          </a:prstGeom>
        </p:spPr>
      </p:pic>
    </p:spTree>
    <p:extLst>
      <p:ext uri="{BB962C8B-B14F-4D97-AF65-F5344CB8AC3E}">
        <p14:creationId xmlns:p14="http://schemas.microsoft.com/office/powerpoint/2010/main" val="314589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2"/>
          <p:cNvSpPr>
            <a:spLocks noGrp="1"/>
          </p:cNvSpPr>
          <p:nvPr>
            <p:ph type="ctrTitle"/>
          </p:nvPr>
        </p:nvSpPr>
        <p:spPr>
          <a:xfrm>
            <a:off x="611188" y="317500"/>
            <a:ext cx="7921625" cy="863600"/>
          </a:xfrm>
        </p:spPr>
        <p:txBody>
          <a:bodyPr/>
          <a:lstStyle/>
          <a:p>
            <a:pPr algn="ctr"/>
            <a:r>
              <a:rPr lang="tr-TR" altLang="tr-TR" dirty="0"/>
              <a:t>İLETİŞİM	</a:t>
            </a:r>
            <a:endParaRPr lang="de-DE" altLang="tr-TR" dirty="0"/>
          </a:p>
        </p:txBody>
      </p:sp>
      <p:pic>
        <p:nvPicPr>
          <p:cNvPr id="22531" name="Grafik 34" descr="pixbox_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644900"/>
            <a:ext cx="3257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Inhaltsplatzhalter 11"/>
          <p:cNvSpPr txBox="1">
            <a:spLocks/>
          </p:cNvSpPr>
          <p:nvPr/>
        </p:nvSpPr>
        <p:spPr>
          <a:xfrm>
            <a:off x="971550" y="3933825"/>
            <a:ext cx="3168650" cy="1439863"/>
          </a:xfrm>
          <a:prstGeom prst="rect">
            <a:avLst/>
          </a:prstGeom>
        </p:spPr>
        <p:txBody>
          <a:bodyPr lIns="0" tIns="0" rIns="0" bIns="0"/>
          <a:lstStyle/>
          <a:p>
            <a:pPr indent="-180000" algn="just" fontAlgn="auto">
              <a:spcBef>
                <a:spcPts val="100"/>
              </a:spcBef>
              <a:spcAft>
                <a:spcPts val="0"/>
              </a:spcAft>
              <a:buFont typeface="Arial" pitchFamily="34" charset="0"/>
              <a:buNone/>
              <a:defRPr/>
            </a:pPr>
            <a:r>
              <a:rPr lang="de-DE" sz="1600" b="1" dirty="0" err="1">
                <a:solidFill>
                  <a:schemeClr val="bg1"/>
                </a:solidFill>
                <a:latin typeface="+mn-lt"/>
                <a:cs typeface="+mn-cs"/>
              </a:rPr>
              <a:t>Adres</a:t>
            </a:r>
            <a:endParaRPr lang="de-DE" sz="1600" i="1" dirty="0">
              <a:solidFill>
                <a:schemeClr val="bg1"/>
              </a:solidFill>
              <a:latin typeface="+mn-lt"/>
              <a:cs typeface="+mn-cs"/>
            </a:endParaRPr>
          </a:p>
          <a:p>
            <a:pPr fontAlgn="auto">
              <a:spcBef>
                <a:spcPts val="0"/>
              </a:spcBef>
              <a:spcAft>
                <a:spcPts val="0"/>
              </a:spcAft>
              <a:defRPr/>
            </a:pPr>
            <a:r>
              <a:rPr lang="tr-TR" sz="1200" dirty="0"/>
              <a:t>Çağdaş Emek Sanayi Sitesi 1439. Sokak</a:t>
            </a:r>
          </a:p>
          <a:p>
            <a:pPr fontAlgn="auto">
              <a:spcBef>
                <a:spcPts val="0"/>
              </a:spcBef>
              <a:spcAft>
                <a:spcPts val="0"/>
              </a:spcAft>
              <a:defRPr/>
            </a:pPr>
            <a:r>
              <a:rPr lang="tr-TR" sz="1200" dirty="0"/>
              <a:t> No:12 </a:t>
            </a:r>
            <a:r>
              <a:rPr lang="tr-TR" sz="1200" dirty="0" err="1"/>
              <a:t>Ostim</a:t>
            </a:r>
            <a:r>
              <a:rPr lang="tr-TR" sz="1200" dirty="0"/>
              <a:t> / Yenimahalle - ANKARA</a:t>
            </a:r>
            <a:endParaRPr lang="de-DE" sz="1200" dirty="0">
              <a:solidFill>
                <a:schemeClr val="bg1"/>
              </a:solidFill>
              <a:latin typeface="+mn-lt"/>
              <a:cs typeface="+mn-cs"/>
            </a:endParaRPr>
          </a:p>
          <a:p>
            <a:pPr fontAlgn="auto">
              <a:spcBef>
                <a:spcPts val="0"/>
              </a:spcBef>
              <a:spcAft>
                <a:spcPts val="0"/>
              </a:spcAft>
              <a:defRPr/>
            </a:pPr>
            <a:endParaRPr lang="tr-TR" sz="1600" b="1" dirty="0">
              <a:solidFill>
                <a:schemeClr val="bg1"/>
              </a:solidFill>
              <a:latin typeface="+mn-lt"/>
              <a:cs typeface="+mn-cs"/>
            </a:endParaRPr>
          </a:p>
          <a:p>
            <a:pPr fontAlgn="auto">
              <a:spcBef>
                <a:spcPts val="0"/>
              </a:spcBef>
              <a:spcAft>
                <a:spcPts val="0"/>
              </a:spcAft>
              <a:defRPr/>
            </a:pPr>
            <a:r>
              <a:rPr lang="tr-TR" sz="1600" b="1" dirty="0">
                <a:solidFill>
                  <a:schemeClr val="bg1"/>
                </a:solidFill>
                <a:latin typeface="+mn-lt"/>
                <a:cs typeface="+mn-cs"/>
              </a:rPr>
              <a:t>TELEFON</a:t>
            </a:r>
            <a:endParaRPr lang="de-DE" sz="1600" b="1" dirty="0">
              <a:solidFill>
                <a:schemeClr val="bg1"/>
              </a:solidFill>
              <a:latin typeface="+mn-lt"/>
              <a:cs typeface="+mn-cs"/>
            </a:endParaRPr>
          </a:p>
          <a:p>
            <a:pPr fontAlgn="auto">
              <a:spcBef>
                <a:spcPts val="0"/>
              </a:spcBef>
              <a:spcAft>
                <a:spcPts val="0"/>
              </a:spcAft>
              <a:defRPr/>
            </a:pPr>
            <a:r>
              <a:rPr lang="de-DE" sz="1600" dirty="0">
                <a:solidFill>
                  <a:schemeClr val="bg1"/>
                </a:solidFill>
                <a:latin typeface="+mn-lt"/>
                <a:cs typeface="+mn-cs"/>
              </a:rPr>
              <a:t>0</a:t>
            </a:r>
            <a:r>
              <a:rPr lang="tr-TR" sz="1600" dirty="0">
                <a:solidFill>
                  <a:schemeClr val="bg1"/>
                </a:solidFill>
                <a:latin typeface="+mn-lt"/>
                <a:cs typeface="+mn-cs"/>
              </a:rPr>
              <a:t>312 395 35 45</a:t>
            </a:r>
            <a:endParaRPr lang="de-DE" sz="1600" dirty="0">
              <a:solidFill>
                <a:schemeClr val="bg1"/>
              </a:solidFill>
              <a:latin typeface="+mn-lt"/>
              <a:cs typeface="+mn-cs"/>
            </a:endParaRPr>
          </a:p>
          <a:p>
            <a:pPr fontAlgn="auto">
              <a:spcBef>
                <a:spcPts val="0"/>
              </a:spcBef>
              <a:spcAft>
                <a:spcPts val="0"/>
              </a:spcAft>
              <a:defRPr/>
            </a:pPr>
            <a:endParaRPr lang="de-DE" sz="1600" dirty="0">
              <a:solidFill>
                <a:schemeClr val="bg1"/>
              </a:solidFill>
              <a:latin typeface="+mn-lt"/>
              <a:cs typeface="+mn-cs"/>
            </a:endParaRPr>
          </a:p>
        </p:txBody>
      </p:sp>
      <p:pic>
        <p:nvPicPr>
          <p:cNvPr id="22533" name="Grafik 37" descr="o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872038"/>
            <a:ext cx="357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nhaltsplatzhalter 5" descr="com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935413"/>
            <a:ext cx="357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Inhaltsplatzhalter 3"/>
          <p:cNvSpPr>
            <a:spLocks noGrp="1"/>
          </p:cNvSpPr>
          <p:nvPr>
            <p:ph idx="1"/>
          </p:nvPr>
        </p:nvSpPr>
        <p:spPr>
          <a:xfrm>
            <a:off x="5435600" y="1557338"/>
            <a:ext cx="3097213" cy="3959225"/>
          </a:xfrm>
        </p:spPr>
        <p:txBody>
          <a:bodyPr/>
          <a:lstStyle/>
          <a:p>
            <a:pPr indent="-179388"/>
            <a:r>
              <a:rPr altLang="tr-TR" b="1" dirty="0"/>
              <a:t>Website</a:t>
            </a:r>
          </a:p>
          <a:p>
            <a:pPr indent="-179388"/>
            <a:r>
              <a:rPr lang="tr-TR" altLang="tr-TR" dirty="0"/>
              <a:t>www.sinyalizasyon.com.tr</a:t>
            </a:r>
            <a:endParaRPr altLang="tr-TR" dirty="0"/>
          </a:p>
          <a:p>
            <a:pPr indent="-179388"/>
            <a:endParaRPr altLang="tr-TR" dirty="0"/>
          </a:p>
          <a:p>
            <a:pPr indent="-179388"/>
            <a:r>
              <a:rPr altLang="tr-TR" b="1" dirty="0"/>
              <a:t>E-Mail</a:t>
            </a:r>
          </a:p>
          <a:p>
            <a:pPr indent="-179388"/>
            <a:r>
              <a:rPr lang="tr-TR" altLang="tr-TR" dirty="0"/>
              <a:t>info@sinyalizasyon.com.tr</a:t>
            </a:r>
          </a:p>
          <a:p>
            <a:pPr indent="-179388"/>
            <a:endParaRPr altLang="tr-TR" dirty="0"/>
          </a:p>
          <a:p>
            <a:pPr indent="-179388"/>
            <a:r>
              <a:rPr altLang="tr-TR" b="1" dirty="0"/>
              <a:t>Facebook</a:t>
            </a:r>
          </a:p>
          <a:p>
            <a:pPr indent="-179388"/>
            <a:r>
              <a:rPr altLang="tr-TR" dirty="0"/>
              <a:t>facebook.com/</a:t>
            </a:r>
            <a:r>
              <a:rPr lang="tr-TR" altLang="tr-TR" dirty="0" err="1"/>
              <a:t>sinyalizasyon.trafik</a:t>
            </a:r>
            <a:r>
              <a:rPr lang="tr-TR" altLang="tr-TR" dirty="0"/>
              <a:t>/</a:t>
            </a:r>
            <a:endParaRPr altLang="tr-TR" dirty="0"/>
          </a:p>
          <a:p>
            <a:pPr indent="-179388"/>
            <a:endParaRPr altLang="tr-TR" dirty="0"/>
          </a:p>
          <a:p>
            <a:pPr indent="-179388"/>
            <a:r>
              <a:rPr altLang="tr-TR" b="1" dirty="0"/>
              <a:t>Twitter</a:t>
            </a:r>
          </a:p>
          <a:p>
            <a:pPr indent="-179388"/>
            <a:r>
              <a:rPr altLang="tr-TR" dirty="0"/>
              <a:t>twitter.com/</a:t>
            </a:r>
            <a:r>
              <a:rPr lang="tr-TR" altLang="tr-TR" dirty="0" err="1"/>
              <a:t>SinyalizasyonTR</a:t>
            </a:r>
            <a:endParaRPr altLang="tr-TR" dirty="0"/>
          </a:p>
          <a:p>
            <a:pPr indent="-179388"/>
            <a:endParaRPr altLang="tr-TR" dirty="0"/>
          </a:p>
          <a:p>
            <a:pPr indent="-179388"/>
            <a:r>
              <a:rPr altLang="tr-TR" b="1" dirty="0"/>
              <a:t>YouTube</a:t>
            </a:r>
          </a:p>
          <a:p>
            <a:pPr indent="-179388"/>
            <a:r>
              <a:rPr altLang="tr-TR" dirty="0"/>
              <a:t>Youtube.com/</a:t>
            </a:r>
            <a:r>
              <a:rPr lang="tr-TR" altLang="tr-TR" dirty="0" err="1"/>
              <a:t>sinyalizasyon.trafik</a:t>
            </a:r>
            <a:r>
              <a:rPr lang="tr-TR" altLang="tr-TR" dirty="0"/>
              <a:t>/</a:t>
            </a:r>
          </a:p>
        </p:txBody>
      </p:sp>
      <p:pic>
        <p:nvPicPr>
          <p:cNvPr id="22538" name="Inhaltsplatzhalter 5" descr="comen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1557338"/>
            <a:ext cx="3571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nhaltsplatzhalter 5" descr="comen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2349500"/>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Inhaltsplatzhalter 5" descr="comen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3143250"/>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Inhaltsplatzhalter 5" descr="comen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3935413"/>
            <a:ext cx="3571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Inhaltsplatzhalter 5" descr="coment.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4652963"/>
            <a:ext cx="3571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10"/>
          <a:stretch>
            <a:fillRect/>
          </a:stretch>
        </p:blipFill>
        <p:spPr>
          <a:xfrm>
            <a:off x="387448" y="1914525"/>
            <a:ext cx="4336854" cy="1719436"/>
          </a:xfrm>
          <a:prstGeom prst="rect">
            <a:avLst/>
          </a:prstGeom>
        </p:spPr>
      </p:pic>
      <p:pic>
        <p:nvPicPr>
          <p:cNvPr id="22535" name="Grafik 39" descr="mar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4425" y="23495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0731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0" y="3902819"/>
            <a:ext cx="9144000" cy="822325"/>
          </a:xfrm>
        </p:spPr>
        <p:txBody>
          <a:bodyPr rtlCol="0"/>
          <a:lstStyle/>
          <a:p>
            <a:pPr fontAlgn="auto">
              <a:spcAft>
                <a:spcPts val="0"/>
              </a:spcAft>
              <a:defRPr/>
            </a:pPr>
            <a:r>
              <a:rPr lang="tr-TR" dirty="0"/>
              <a:t>ANTRA </a:t>
            </a:r>
            <a:br>
              <a:rPr lang="tr-TR" dirty="0"/>
            </a:br>
            <a:r>
              <a:rPr lang="tr-TR" dirty="0"/>
              <a:t>KAVŞAK KONTROL CİHAZI</a:t>
            </a:r>
            <a:endParaRPr lang="de-DE" dirty="0"/>
          </a:p>
        </p:txBody>
      </p:sp>
      <p:pic>
        <p:nvPicPr>
          <p:cNvPr id="9" name="İçerik Yer Tutucusu 9"/>
          <p:cNvPicPr>
            <a:picLocks noGrp="1" noChangeAspect="1"/>
          </p:cNvPicPr>
          <p:nvPr>
            <p:ph idx="10"/>
          </p:nvPr>
        </p:nvPicPr>
        <p:blipFill>
          <a:blip r:embed="rId2"/>
          <a:stretch>
            <a:fillRect/>
          </a:stretch>
        </p:blipFill>
        <p:spPr bwMode="auto">
          <a:xfrm>
            <a:off x="2363584" y="620713"/>
            <a:ext cx="441683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7806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2"/>
          <p:cNvSpPr>
            <a:spLocks noGrp="1"/>
          </p:cNvSpPr>
          <p:nvPr>
            <p:ph type="ctrTitle"/>
          </p:nvPr>
        </p:nvSpPr>
        <p:spPr>
          <a:xfrm>
            <a:off x="611188" y="317500"/>
            <a:ext cx="7921625" cy="863600"/>
          </a:xfrm>
        </p:spPr>
        <p:txBody>
          <a:bodyPr/>
          <a:lstStyle/>
          <a:p>
            <a:r>
              <a:rPr lang="tr-TR" altLang="tr-TR" dirty="0"/>
              <a:t>ANTRA KAVŞAK KONTROL CİHAZI</a:t>
            </a:r>
            <a:endParaRPr lang="de-DE" altLang="tr-TR" dirty="0"/>
          </a:p>
        </p:txBody>
      </p:sp>
      <p:sp>
        <p:nvSpPr>
          <p:cNvPr id="12291" name="Inhaltsplatzhalter 3"/>
          <p:cNvSpPr>
            <a:spLocks noGrp="1"/>
          </p:cNvSpPr>
          <p:nvPr>
            <p:ph idx="1"/>
          </p:nvPr>
        </p:nvSpPr>
        <p:spPr>
          <a:xfrm>
            <a:off x="611188" y="1557338"/>
            <a:ext cx="3600772" cy="3959225"/>
          </a:xfrm>
        </p:spPr>
        <p:txBody>
          <a:bodyPr/>
          <a:lstStyle/>
          <a:p>
            <a:r>
              <a:rPr altLang="tr-TR" b="1" dirty="0"/>
              <a:t>        </a:t>
            </a:r>
            <a:r>
              <a:rPr lang="tr-TR" dirty="0"/>
              <a:t>Trafik düzenini ve yaya güvenliği sağlamak amacıyla Sinyalizasyon Elektronik tarafından üretilen cihazdır. </a:t>
            </a:r>
          </a:p>
          <a:p>
            <a:pPr indent="-179388"/>
            <a:endParaRPr altLang="tr-TR" dirty="0"/>
          </a:p>
          <a:p>
            <a:pPr indent="-179388"/>
            <a:r>
              <a:rPr lang="tr-TR" altLang="tr-TR" dirty="0"/>
              <a:t>           </a:t>
            </a:r>
            <a:r>
              <a:rPr lang="tr-TR" dirty="0"/>
              <a:t>Kavşak kontrol cihazı mevcut kavşaklar üzerinde kurulu olan alt yapısı tamamlanmış sinyal lambalarını çalıştıran trafik ve çevre güvenliğini sağlayan bir teknolojidir.</a:t>
            </a:r>
          </a:p>
          <a:p>
            <a:pPr indent="-179388"/>
            <a:endParaRPr altLang="tr-TR" dirty="0"/>
          </a:p>
        </p:txBody>
      </p:sp>
      <p:pic>
        <p:nvPicPr>
          <p:cNvPr id="12292"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815" y="1494631"/>
            <a:ext cx="357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Grafik 29" descr="pixbox_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859213"/>
            <a:ext cx="3257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Inhaltsplatzhalter 11"/>
          <p:cNvSpPr txBox="1">
            <a:spLocks/>
          </p:cNvSpPr>
          <p:nvPr/>
        </p:nvSpPr>
        <p:spPr bwMode="auto">
          <a:xfrm>
            <a:off x="5003801" y="4221163"/>
            <a:ext cx="352864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79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100"/>
              </a:spcBef>
              <a:buFont typeface="Arial" panose="020B0604020202020204" pitchFamily="34" charset="0"/>
              <a:buNone/>
            </a:pPr>
            <a:r>
              <a:rPr lang="de-DE" altLang="tr-TR" sz="1400" i="1" dirty="0">
                <a:solidFill>
                  <a:schemeClr val="bg1"/>
                </a:solidFill>
              </a:rPr>
              <a:t> </a:t>
            </a:r>
          </a:p>
          <a:p>
            <a:pPr algn="just">
              <a:spcBef>
                <a:spcPts val="100"/>
              </a:spcBef>
            </a:pPr>
            <a:r>
              <a:rPr lang="de-DE" altLang="tr-TR" sz="1200" b="1" dirty="0"/>
              <a:t>          http://www.sinyalizasyon.com.tr/antra-antra32</a:t>
            </a:r>
            <a:endParaRPr lang="de-DE" altLang="tr-TR" sz="1400" b="1" i="1" dirty="0">
              <a:solidFill>
                <a:schemeClr val="bg1"/>
              </a:solidFill>
            </a:endParaRPr>
          </a:p>
        </p:txBody>
      </p:sp>
      <p:pic>
        <p:nvPicPr>
          <p:cNvPr id="12295" name="Grafik 22" descr="o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4248" y="4404518"/>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815" y="2522537"/>
            <a:ext cx="357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Yer Tutucusu 3">
            <a:extLst>
              <a:ext uri="{FF2B5EF4-FFF2-40B4-BE49-F238E27FC236}">
                <a16:creationId xmlns:a16="http://schemas.microsoft.com/office/drawing/2014/main" id="{D8A517F8-0285-0BB1-168C-9C5940661B97}"/>
              </a:ext>
            </a:extLst>
          </p:cNvPr>
          <p:cNvPicPr>
            <a:picLocks noGrp="1" noChangeAspect="1"/>
          </p:cNvPicPr>
          <p:nvPr>
            <p:ph type="pic" idx="13"/>
          </p:nvPr>
        </p:nvPicPr>
        <p:blipFill>
          <a:blip r:embed="rId5" cstate="print">
            <a:extLst>
              <a:ext uri="{28A0092B-C50C-407E-A947-70E740481C1C}">
                <a14:useLocalDpi xmlns:a14="http://schemas.microsoft.com/office/drawing/2010/main" val="0"/>
              </a:ext>
            </a:extLst>
          </a:blip>
          <a:srcRect l="15244" r="15244"/>
          <a:stretch>
            <a:fillRect/>
          </a:stretch>
        </p:blipFill>
        <p:spPr>
          <a:xfrm>
            <a:off x="5191605" y="1196826"/>
            <a:ext cx="3153031" cy="3024336"/>
          </a:xfr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2"/>
          <p:cNvSpPr>
            <a:spLocks noGrp="1"/>
          </p:cNvSpPr>
          <p:nvPr>
            <p:ph type="ctrTitle"/>
          </p:nvPr>
        </p:nvSpPr>
        <p:spPr>
          <a:xfrm>
            <a:off x="611188" y="317500"/>
            <a:ext cx="7921625" cy="863600"/>
          </a:xfrm>
        </p:spPr>
        <p:txBody>
          <a:bodyPr/>
          <a:lstStyle/>
          <a:p>
            <a:r>
              <a:rPr lang="tr-TR" altLang="tr-TR" dirty="0"/>
              <a:t>ANTRA KAVŞAK KONTROL CİHAZI</a:t>
            </a:r>
            <a:endParaRPr lang="de-DE" altLang="tr-TR" dirty="0"/>
          </a:p>
        </p:txBody>
      </p:sp>
      <p:sp>
        <p:nvSpPr>
          <p:cNvPr id="12291" name="Inhaltsplatzhalter 3"/>
          <p:cNvSpPr>
            <a:spLocks noGrp="1"/>
          </p:cNvSpPr>
          <p:nvPr>
            <p:ph idx="1"/>
          </p:nvPr>
        </p:nvSpPr>
        <p:spPr>
          <a:xfrm>
            <a:off x="611188" y="1557338"/>
            <a:ext cx="3600772" cy="3959225"/>
          </a:xfrm>
        </p:spPr>
        <p:txBody>
          <a:bodyPr/>
          <a:lstStyle/>
          <a:p>
            <a:r>
              <a:rPr altLang="tr-TR" b="1" dirty="0"/>
              <a:t>        </a:t>
            </a:r>
            <a:r>
              <a:rPr lang="tr-TR" altLang="tr-TR" b="1" dirty="0"/>
              <a:t> </a:t>
            </a:r>
            <a:r>
              <a:rPr lang="tr-TR" altLang="tr-TR" dirty="0"/>
              <a:t> </a:t>
            </a:r>
            <a:r>
              <a:rPr lang="tr-TR" dirty="0"/>
              <a:t>Cihaz üzerinde bulunan güvenlik fonksiyonları sayesinde lamba patlakları, alt yapıda oluşan sorunlar, polis kumandası, detektör ve yeşil dalga sistemleri gibi özellikler kullanıcılara sunulmuştur. Ayrıca GPS ve internet bağlantısı sayesinde tarih-saat kaymaları ve yaz kış saat düzenlemelerini otomatik olarak yapmaktadır. Cihazımız Windows tabanlı işletim sistemleri ile uyumludur.</a:t>
            </a:r>
            <a:endParaRPr altLang="tr-TR" dirty="0"/>
          </a:p>
        </p:txBody>
      </p:sp>
      <p:pic>
        <p:nvPicPr>
          <p:cNvPr id="12292"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39636"/>
            <a:ext cx="357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Grafik 29" descr="pixbox_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859213"/>
            <a:ext cx="3257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Inhaltsplatzhalter 11"/>
          <p:cNvSpPr txBox="1">
            <a:spLocks/>
          </p:cNvSpPr>
          <p:nvPr/>
        </p:nvSpPr>
        <p:spPr bwMode="auto">
          <a:xfrm>
            <a:off x="5003800" y="4509121"/>
            <a:ext cx="4392736" cy="100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79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100"/>
              </a:spcBef>
              <a:buFont typeface="Arial" panose="020B0604020202020204" pitchFamily="34" charset="0"/>
              <a:buNone/>
            </a:pPr>
            <a:endParaRPr lang="tr-TR" altLang="tr-TR" sz="1200" i="1" dirty="0">
              <a:solidFill>
                <a:schemeClr val="bg1"/>
              </a:solidFill>
            </a:endParaRPr>
          </a:p>
          <a:p>
            <a:pPr algn="just">
              <a:spcBef>
                <a:spcPts val="100"/>
              </a:spcBef>
              <a:buFont typeface="Arial" panose="020B0604020202020204" pitchFamily="34" charset="0"/>
              <a:buNone/>
            </a:pPr>
            <a:endParaRPr lang="tr-TR" altLang="tr-TR" sz="1200" i="1" dirty="0">
              <a:solidFill>
                <a:schemeClr val="bg1"/>
              </a:solidFill>
            </a:endParaRPr>
          </a:p>
          <a:p>
            <a:pPr algn="just">
              <a:spcBef>
                <a:spcPts val="100"/>
              </a:spcBef>
              <a:buFont typeface="Arial" panose="020B0604020202020204" pitchFamily="34" charset="0"/>
              <a:buNone/>
            </a:pPr>
            <a:endParaRPr lang="de-DE" altLang="tr-TR" sz="1200" i="1" dirty="0">
              <a:solidFill>
                <a:schemeClr val="bg1"/>
              </a:solidFill>
            </a:endParaRPr>
          </a:p>
          <a:p>
            <a:pPr algn="just">
              <a:spcBef>
                <a:spcPts val="100"/>
              </a:spcBef>
            </a:pPr>
            <a:r>
              <a:rPr lang="tr-TR" altLang="tr-TR" sz="1400" b="1" dirty="0"/>
              <a:t>        h</a:t>
            </a:r>
            <a:r>
              <a:rPr lang="de-DE" altLang="tr-TR" sz="1400" b="1" dirty="0"/>
              <a:t>ttp://www.sinyalizasyon.com.tr/antra-antra32</a:t>
            </a:r>
            <a:endParaRPr lang="de-DE" altLang="tr-TR" sz="1600" b="1" i="1" dirty="0">
              <a:solidFill>
                <a:schemeClr val="bg1"/>
              </a:solidFill>
            </a:endParaRPr>
          </a:p>
          <a:p>
            <a:pPr algn="just">
              <a:spcBef>
                <a:spcPts val="100"/>
              </a:spcBef>
            </a:pPr>
            <a:endParaRPr lang="de-DE" altLang="tr-TR" sz="1400" b="1" i="1" dirty="0">
              <a:solidFill>
                <a:schemeClr val="bg1"/>
              </a:solidFill>
            </a:endParaRPr>
          </a:p>
        </p:txBody>
      </p:sp>
      <p:pic>
        <p:nvPicPr>
          <p:cNvPr id="12295" name="Grafik 22" descr="o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5538" y="5016500"/>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Yer Tutucusu 3">
            <a:extLst>
              <a:ext uri="{FF2B5EF4-FFF2-40B4-BE49-F238E27FC236}">
                <a16:creationId xmlns:a16="http://schemas.microsoft.com/office/drawing/2014/main" id="{B383841D-B04C-6999-60AE-754F0FCC81EB}"/>
              </a:ext>
            </a:extLst>
          </p:cNvPr>
          <p:cNvPicPr>
            <a:picLocks noGrp="1" noChangeAspect="1"/>
          </p:cNvPicPr>
          <p:nvPr>
            <p:ph type="pic" idx="13"/>
          </p:nvPr>
        </p:nvPicPr>
        <p:blipFill>
          <a:blip r:embed="rId5" cstate="print">
            <a:extLst>
              <a:ext uri="{28A0092B-C50C-407E-A947-70E740481C1C}">
                <a14:useLocalDpi xmlns:a14="http://schemas.microsoft.com/office/drawing/2010/main" val="0"/>
              </a:ext>
            </a:extLst>
          </a:blip>
          <a:srcRect l="15244" r="15244"/>
          <a:stretch>
            <a:fillRect/>
          </a:stretch>
        </p:blipFill>
        <p:spPr>
          <a:xfrm>
            <a:off x="5351181" y="1486619"/>
            <a:ext cx="3153031" cy="3024336"/>
          </a:xfrm>
          <a:noFill/>
        </p:spPr>
      </p:pic>
    </p:spTree>
    <p:extLst>
      <p:ext uri="{BB962C8B-B14F-4D97-AF65-F5344CB8AC3E}">
        <p14:creationId xmlns:p14="http://schemas.microsoft.com/office/powerpoint/2010/main" val="26995109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a:t>ANTRA PAKET İÇERİĞİ</a:t>
            </a:r>
          </a:p>
        </p:txBody>
      </p:sp>
      <p:graphicFrame>
        <p:nvGraphicFramePr>
          <p:cNvPr id="5" name="İçerik Yer Tutucusu 3"/>
          <p:cNvGraphicFramePr>
            <a:graphicFrameLocks noGrp="1"/>
          </p:cNvGraphicFramePr>
          <p:nvPr>
            <p:ph idx="1"/>
            <p:extLst>
              <p:ext uri="{D42A27DB-BD31-4B8C-83A1-F6EECF244321}">
                <p14:modId xmlns:p14="http://schemas.microsoft.com/office/powerpoint/2010/main" val="708770239"/>
              </p:ext>
            </p:extLst>
          </p:nvPr>
        </p:nvGraphicFramePr>
        <p:xfrm>
          <a:off x="611188" y="1557338"/>
          <a:ext cx="8281292" cy="3959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4880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p:txBody>
          <a:bodyPr/>
          <a:lstStyle/>
          <a:p>
            <a:pPr algn="ctr"/>
            <a:r>
              <a:rPr lang="tr-TR" dirty="0"/>
              <a:t>KULLANICI YÖNETİMİ</a:t>
            </a:r>
          </a:p>
        </p:txBody>
      </p:sp>
      <p:sp>
        <p:nvSpPr>
          <p:cNvPr id="6" name="İçerik Yer Tutucusu 5"/>
          <p:cNvSpPr>
            <a:spLocks noGrp="1"/>
          </p:cNvSpPr>
          <p:nvPr>
            <p:ph idx="1"/>
          </p:nvPr>
        </p:nvSpPr>
        <p:spPr/>
        <p:txBody>
          <a:bodyPr/>
          <a:lstStyle/>
          <a:p>
            <a:r>
              <a:rPr lang="tr-TR" dirty="0"/>
              <a:t>         Farklı kullanıcılar için farklı yönetim seviyelerine sahiptir. Her kullanıcının eylemleri sisteme kaydedilir.</a:t>
            </a:r>
          </a:p>
          <a:p>
            <a:r>
              <a:rPr lang="tr-TR" dirty="0"/>
              <a:t>        ANTRA kavşak kontrol cihazında program yüklemesi ve tam erişim, RS485, WI-FI, internet (bulut) sistemi üzerinden yükleme ve tam kontrol sağlanmaktadır. Bulut serverı üzerinden programlama www.trafficonmap.com adresinden giriş yapılarak öncelikle çalıştırılan cihazın HEPI modem kartına tanımlı olan seri numarası değiştirilerek montajı yapılan kavşağın adı yazılır ve cihaz aktivasyonu yapılarak cihaz programlamaya aktif hale getirilir. </a:t>
            </a:r>
          </a:p>
          <a:p>
            <a:endParaRPr lang="tr-TR" dirty="0"/>
          </a:p>
        </p:txBody>
      </p:sp>
      <p:pic>
        <p:nvPicPr>
          <p:cNvPr id="10"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265470" cy="26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064434"/>
            <a:ext cx="284446" cy="28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çerik Yer Tutucusu 3">
            <a:extLst>
              <a:ext uri="{FF2B5EF4-FFF2-40B4-BE49-F238E27FC236}">
                <a16:creationId xmlns:a16="http://schemas.microsoft.com/office/drawing/2014/main" id="{125FE898-845E-38F1-C561-F9DFDDC9E1C8}"/>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725768" y="3500983"/>
            <a:ext cx="3599296" cy="1953368"/>
          </a:xfrm>
        </p:spPr>
      </p:pic>
      <p:pic>
        <p:nvPicPr>
          <p:cNvPr id="8" name="Resim 7">
            <a:extLst>
              <a:ext uri="{FF2B5EF4-FFF2-40B4-BE49-F238E27FC236}">
                <a16:creationId xmlns:a16="http://schemas.microsoft.com/office/drawing/2014/main" id="{DFDBC8D7-ACD1-7F63-C1D0-F19B6653B1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191" y="3500982"/>
            <a:ext cx="3596828" cy="1953369"/>
          </a:xfrm>
          <a:prstGeom prst="rect">
            <a:avLst/>
          </a:prstGeom>
        </p:spPr>
      </p:pic>
    </p:spTree>
    <p:extLst>
      <p:ext uri="{BB962C8B-B14F-4D97-AF65-F5344CB8AC3E}">
        <p14:creationId xmlns:p14="http://schemas.microsoft.com/office/powerpoint/2010/main" val="37827378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20"/>
          <p:cNvSpPr>
            <a:spLocks noGrp="1"/>
          </p:cNvSpPr>
          <p:nvPr>
            <p:ph type="ctrTitle"/>
          </p:nvPr>
        </p:nvSpPr>
        <p:spPr/>
        <p:txBody>
          <a:bodyPr/>
          <a:lstStyle/>
          <a:p>
            <a:pPr algn="ctr"/>
            <a:r>
              <a:rPr lang="tr-TR" dirty="0"/>
              <a:t>TEK MERKEZDEN KONTROL</a:t>
            </a:r>
          </a:p>
        </p:txBody>
      </p:sp>
      <p:sp>
        <p:nvSpPr>
          <p:cNvPr id="23" name="İçerik Yer Tutucusu 22"/>
          <p:cNvSpPr>
            <a:spLocks noGrp="1"/>
          </p:cNvSpPr>
          <p:nvPr>
            <p:ph idx="13"/>
          </p:nvPr>
        </p:nvSpPr>
        <p:spPr>
          <a:xfrm>
            <a:off x="611560" y="3717032"/>
            <a:ext cx="7920880" cy="1800200"/>
          </a:xfrm>
        </p:spPr>
        <p:txBody>
          <a:bodyPr/>
          <a:lstStyle/>
          <a:p>
            <a:r>
              <a:rPr lang="tr-TR" dirty="0"/>
              <a:t>        </a:t>
            </a:r>
            <a:r>
              <a:rPr lang="tr-TR" dirty="0" err="1"/>
              <a:t>Antra</a:t>
            </a:r>
            <a:r>
              <a:rPr lang="tr-TR" dirty="0"/>
              <a:t> Kavşak Kontrol cihazı </a:t>
            </a:r>
            <a:r>
              <a:rPr lang="tr-TR" dirty="0" err="1"/>
              <a:t>trafficonmap</a:t>
            </a:r>
            <a:r>
              <a:rPr lang="tr-TR" dirty="0"/>
              <a:t> serverı ile şehirde bulunan tüm kavşak kontrol cihazlarınızı tek merkezden kontrol edebilme özelliğine sahiptir.</a:t>
            </a:r>
          </a:p>
          <a:p>
            <a:r>
              <a:rPr lang="tr-TR" dirty="0"/>
              <a:t>        Cihaz RS485 kablosu ile ürün yanından programlanabilme özelliğine sahip olduğu gibi ayrıca </a:t>
            </a:r>
            <a:r>
              <a:rPr lang="tr-TR" dirty="0" err="1"/>
              <a:t>Trafficonmap</a:t>
            </a:r>
            <a:r>
              <a:rPr lang="tr-TR" dirty="0"/>
              <a:t> serverı üzerinden ANTRA Kavşak kontrol cihazı uzaktan erişim ile programlanabilmektedir. </a:t>
            </a:r>
          </a:p>
          <a:p>
            <a:endParaRPr lang="tr-TR" dirty="0"/>
          </a:p>
        </p:txBody>
      </p:sp>
      <p:pic>
        <p:nvPicPr>
          <p:cNvPr id="24" name="İçerik Yer Tutucusu 2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7724" y="1293080"/>
            <a:ext cx="4968552" cy="2312756"/>
          </a:xfrm>
          <a:prstGeom prst="rect">
            <a:avLst/>
          </a:prstGeom>
        </p:spPr>
      </p:pic>
      <p:pic>
        <p:nvPicPr>
          <p:cNvPr id="26" name="Inhaltsplatzhalter 5" descr="co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991" y="3647876"/>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nhaltsplatzhalter 5" descr="co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991" y="4221088"/>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8661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20"/>
          <p:cNvSpPr>
            <a:spLocks noGrp="1"/>
          </p:cNvSpPr>
          <p:nvPr>
            <p:ph type="ctrTitle"/>
          </p:nvPr>
        </p:nvSpPr>
        <p:spPr/>
        <p:txBody>
          <a:bodyPr/>
          <a:lstStyle/>
          <a:p>
            <a:pPr algn="ctr"/>
            <a:r>
              <a:rPr lang="tr-TR" dirty="0"/>
              <a:t>TEST MODU</a:t>
            </a:r>
          </a:p>
        </p:txBody>
      </p:sp>
      <p:sp>
        <p:nvSpPr>
          <p:cNvPr id="23" name="İçerik Yer Tutucusu 22"/>
          <p:cNvSpPr>
            <a:spLocks noGrp="1"/>
          </p:cNvSpPr>
          <p:nvPr>
            <p:ph idx="13"/>
          </p:nvPr>
        </p:nvSpPr>
        <p:spPr>
          <a:xfrm>
            <a:off x="611560" y="3717032"/>
            <a:ext cx="7920880" cy="1800200"/>
          </a:xfrm>
        </p:spPr>
        <p:txBody>
          <a:bodyPr/>
          <a:lstStyle/>
          <a:p>
            <a:r>
              <a:rPr lang="tr-TR" dirty="0"/>
              <a:t>      </a:t>
            </a:r>
          </a:p>
          <a:p>
            <a:r>
              <a:rPr lang="tr-TR" dirty="0"/>
              <a:t>       Kavşak Kontrol Cihazında servis amacı ile kullanılan cihaz üzerinde tanımlanmış kart ve grup adedince temsili olarak ekranda gösterilen trafik ışıklarının </a:t>
            </a:r>
            <a:r>
              <a:rPr lang="tr-TR" dirty="0" err="1"/>
              <a:t>mouse</a:t>
            </a:r>
            <a:r>
              <a:rPr lang="tr-TR" dirty="0"/>
              <a:t> ile tıklanarak tek tek istenen lambaların yakıp söndürme </a:t>
            </a:r>
            <a:r>
              <a:rPr lang="tr-TR" dirty="0" err="1"/>
              <a:t>modudur</a:t>
            </a:r>
            <a:r>
              <a:rPr lang="tr-TR" dirty="0"/>
              <a:t>. Böylece hat arızalarının tespiti çok daha kolay ve doğru tespiti sayesinde kısa zamanda arızanın giderilmesi sağlanır.</a:t>
            </a:r>
            <a:endParaRPr lang="tr-TR" b="1" dirty="0"/>
          </a:p>
          <a:p>
            <a:r>
              <a:rPr lang="tr-TR" dirty="0"/>
              <a:t> </a:t>
            </a:r>
          </a:p>
          <a:p>
            <a:endParaRPr lang="tr-TR" dirty="0"/>
          </a:p>
        </p:txBody>
      </p:sp>
      <p:pic>
        <p:nvPicPr>
          <p:cNvPr id="26"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33056"/>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çerik Yer Tutucusu 5">
            <a:extLst>
              <a:ext uri="{FF2B5EF4-FFF2-40B4-BE49-F238E27FC236}">
                <a16:creationId xmlns:a16="http://schemas.microsoft.com/office/drawing/2014/main" id="{C0C4F01F-C9B6-4E60-075D-C219F88F5F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269306"/>
            <a:ext cx="5904656" cy="2159694"/>
          </a:xfrm>
        </p:spPr>
      </p:pic>
    </p:spTree>
    <p:extLst>
      <p:ext uri="{BB962C8B-B14F-4D97-AF65-F5344CB8AC3E}">
        <p14:creationId xmlns:p14="http://schemas.microsoft.com/office/powerpoint/2010/main" val="34593655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a:t>UZAKTAN ERİŞİM</a:t>
            </a:r>
          </a:p>
        </p:txBody>
      </p:sp>
      <p:sp>
        <p:nvSpPr>
          <p:cNvPr id="4" name="İçerik Yer Tutucusu 3"/>
          <p:cNvSpPr>
            <a:spLocks noGrp="1"/>
          </p:cNvSpPr>
          <p:nvPr>
            <p:ph idx="13"/>
          </p:nvPr>
        </p:nvSpPr>
        <p:spPr/>
        <p:txBody>
          <a:bodyPr/>
          <a:lstStyle/>
          <a:p>
            <a:r>
              <a:rPr lang="tr-TR" dirty="0"/>
              <a:t>       </a:t>
            </a:r>
            <a:r>
              <a:rPr lang="tr-TR" dirty="0" err="1"/>
              <a:t>Trafficonmap</a:t>
            </a:r>
            <a:r>
              <a:rPr lang="tr-TR" dirty="0"/>
              <a:t> serverı üzerinden sahada bulunan cihazların çalışma durumları, herhangi bir arıza durumu, alt yapı sorunları, yüksek gerilim ve alçak gerilim hataları , lamba patlakları ve hangi lambanın yanmadığı </a:t>
            </a:r>
            <a:r>
              <a:rPr lang="tr-TR" dirty="0" err="1"/>
              <a:t>vb</a:t>
            </a:r>
            <a:r>
              <a:rPr lang="tr-TR" dirty="0"/>
              <a:t> oluşabilecek sorunlar ve cihaza ait bilgiler anlık olarak tespit edilebilmektedir. </a:t>
            </a:r>
          </a:p>
          <a:p>
            <a:r>
              <a:rPr lang="tr-TR" dirty="0"/>
              <a:t>        Ayrıca ek olarak Şebeke voltajı, cihazın aktiflik durumu, güç kaynağı voltajı, işlemci voltajı, cihazın sıcaklığı, toplam çekilen akım, şebeke frekansı, hangi </a:t>
            </a:r>
            <a:r>
              <a:rPr lang="tr-TR" dirty="0" err="1"/>
              <a:t>modda</a:t>
            </a:r>
            <a:r>
              <a:rPr lang="tr-TR" dirty="0"/>
              <a:t> çalıştığı </a:t>
            </a:r>
            <a:r>
              <a:rPr lang="tr-TR" dirty="0" err="1"/>
              <a:t>vb</a:t>
            </a:r>
            <a:r>
              <a:rPr lang="tr-TR" dirty="0"/>
              <a:t> bilgiler de anlık olarak takip edilebilmektedir.</a:t>
            </a:r>
          </a:p>
          <a:p>
            <a:endParaRPr lang="tr-TR" dirty="0"/>
          </a:p>
          <a:p>
            <a:endParaRPr lang="tr-TR" dirty="0"/>
          </a:p>
        </p:txBody>
      </p:sp>
      <p:pic>
        <p:nvPicPr>
          <p:cNvPr id="6"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17032"/>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27996"/>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çerik Yer Tutucusu 8">
            <a:extLst>
              <a:ext uri="{FF2B5EF4-FFF2-40B4-BE49-F238E27FC236}">
                <a16:creationId xmlns:a16="http://schemas.microsoft.com/office/drawing/2014/main" id="{8A099675-C0E9-44B7-9888-78292E5FFD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1268760"/>
            <a:ext cx="5040559" cy="2160240"/>
          </a:xfrm>
        </p:spPr>
      </p:pic>
    </p:spTree>
    <p:extLst>
      <p:ext uri="{BB962C8B-B14F-4D97-AF65-F5344CB8AC3E}">
        <p14:creationId xmlns:p14="http://schemas.microsoft.com/office/powerpoint/2010/main" val="41921847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7"/>
          <p:cNvSpPr>
            <a:spLocks noGrp="1"/>
          </p:cNvSpPr>
          <p:nvPr>
            <p:ph type="ctrTitle"/>
          </p:nvPr>
        </p:nvSpPr>
        <p:spPr/>
        <p:txBody>
          <a:bodyPr/>
          <a:lstStyle/>
          <a:p>
            <a:pPr algn="ctr"/>
            <a:r>
              <a:rPr lang="tr-TR" dirty="0"/>
              <a:t>ÜSTÜN KORUMA</a:t>
            </a:r>
          </a:p>
        </p:txBody>
      </p:sp>
      <p:sp>
        <p:nvSpPr>
          <p:cNvPr id="19" name="İçerik Yer Tutucusu 18"/>
          <p:cNvSpPr>
            <a:spLocks noGrp="1"/>
          </p:cNvSpPr>
          <p:nvPr>
            <p:ph idx="1"/>
          </p:nvPr>
        </p:nvSpPr>
        <p:spPr>
          <a:xfrm>
            <a:off x="611560" y="1556792"/>
            <a:ext cx="7920880" cy="3960440"/>
          </a:xfrm>
        </p:spPr>
        <p:txBody>
          <a:bodyPr/>
          <a:lstStyle/>
          <a:p>
            <a:r>
              <a:rPr lang="tr-TR" dirty="0"/>
              <a:t>        </a:t>
            </a:r>
            <a:r>
              <a:rPr lang="tr-TR" dirty="0" err="1"/>
              <a:t>Antra</a:t>
            </a:r>
            <a:r>
              <a:rPr lang="tr-TR" dirty="0"/>
              <a:t> Kavşak Kontrol Cihazı tasarımından üretimine kadar olağanüstü şartlar dikkate alınarak üretilmiştir. </a:t>
            </a:r>
          </a:p>
          <a:p>
            <a:endParaRPr lang="tr-TR" dirty="0"/>
          </a:p>
          <a:p>
            <a:r>
              <a:rPr lang="tr-TR" b="1" dirty="0"/>
              <a:t>       YILDIRIM YÜKSEK GERİLİM KORUMA(PARAFUDR) </a:t>
            </a:r>
            <a:r>
              <a:rPr lang="tr-TR" dirty="0"/>
              <a:t>Şebekeye gelen yıldırım veya yüksek gerilimleri toprağa iletir tek seferde sigorta atarak cihaz üzerindeki hassas elektronik bileşenleri korur.</a:t>
            </a:r>
          </a:p>
          <a:p>
            <a:endParaRPr lang="tr-TR" dirty="0"/>
          </a:p>
          <a:p>
            <a:r>
              <a:rPr lang="tr-TR" b="1" dirty="0"/>
              <a:t>       EMI-RFI FİLİTRE </a:t>
            </a:r>
            <a:r>
              <a:rPr lang="tr-TR" dirty="0"/>
              <a:t>Şebekeden kaynaklanan kirli </a:t>
            </a:r>
            <a:r>
              <a:rPr lang="tr-TR" dirty="0" err="1"/>
              <a:t>harmonik</a:t>
            </a:r>
            <a:r>
              <a:rPr lang="tr-TR" dirty="0"/>
              <a:t> sinyalleri ve radyo gürültü frekanslarını düzelterek cihazın daha sağlıklı çalışmasını sağlar.</a:t>
            </a:r>
          </a:p>
          <a:p>
            <a:endParaRPr lang="tr-TR" dirty="0"/>
          </a:p>
          <a:p>
            <a:r>
              <a:rPr lang="tr-TR" b="1" dirty="0"/>
              <a:t>       V KESİCİ OTOMAT </a:t>
            </a:r>
            <a:r>
              <a:rPr lang="tr-TR" dirty="0"/>
              <a:t>Sahada veya cihaza müdahale edildiğinde faz ve nötr bağlantısını keser.</a:t>
            </a:r>
          </a:p>
          <a:p>
            <a:endParaRPr lang="tr-TR" dirty="0"/>
          </a:p>
          <a:p>
            <a:r>
              <a:rPr lang="tr-TR" b="1" dirty="0"/>
              <a:t>       0.3A KAÇAK AKIM SİGORTASI </a:t>
            </a:r>
            <a:r>
              <a:rPr lang="tr-TR" dirty="0"/>
              <a:t>Sistem üzerinde oluşabilecek 300ma kaçak akımlarda devreye girerek kendini kapatır.</a:t>
            </a:r>
          </a:p>
          <a:p>
            <a:endParaRPr lang="tr-TR" dirty="0"/>
          </a:p>
        </p:txBody>
      </p:sp>
      <p:pic>
        <p:nvPicPr>
          <p:cNvPr id="21"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9644"/>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9724"/>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7836"/>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05064"/>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nhaltsplatzhalter 5" descr="co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583980"/>
            <a:ext cx="285180" cy="28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663607"/>
      </p:ext>
    </p:extLst>
  </p:cSld>
  <p:clrMapOvr>
    <a:masterClrMapping/>
  </p:clrMapOvr>
  <p:transition>
    <p:fade/>
  </p:transition>
</p:sld>
</file>

<file path=ppt/theme/theme1.xml><?xml version="1.0" encoding="utf-8"?>
<a:theme xmlns:a="http://schemas.openxmlformats.org/drawingml/2006/main" name="LightsOn">
  <a:themeElements>
    <a:clrScheme name="Blue_Moving_Lights">
      <a:dk1>
        <a:srgbClr val="3C3C3C"/>
      </a:dk1>
      <a:lt1>
        <a:srgbClr val="64645A"/>
      </a:lt1>
      <a:dk2>
        <a:srgbClr val="FFFFF0"/>
      </a:dk2>
      <a:lt2>
        <a:srgbClr val="D2D2BE"/>
      </a:lt2>
      <a:accent1>
        <a:srgbClr val="0F4D78"/>
      </a:accent1>
      <a:accent2>
        <a:srgbClr val="82BEE6"/>
      </a:accent2>
      <a:accent3>
        <a:srgbClr val="647300"/>
      </a:accent3>
      <a:accent4>
        <a:srgbClr val="AF8700"/>
      </a:accent4>
      <a:accent5>
        <a:srgbClr val="B4DCF5"/>
      </a:accent5>
      <a:accent6>
        <a:srgbClr val="006464"/>
      </a:accent6>
      <a:hlink>
        <a:srgbClr val="FFA000"/>
      </a:hlink>
      <a:folHlink>
        <a:srgbClr val="006E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722</Words>
  <Application>Microsoft Office PowerPoint</Application>
  <PresentationFormat>Ekran Gösterisi (4:3)</PresentationFormat>
  <Paragraphs>92</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Arial</vt:lpstr>
      <vt:lpstr>Calibri</vt:lpstr>
      <vt:lpstr>LightsOn</vt:lpstr>
      <vt:lpstr>ANTRA  KAVŞAK KONTROL CİHAZI</vt:lpstr>
      <vt:lpstr>ANTRA KAVŞAK KONTROL CİHAZI</vt:lpstr>
      <vt:lpstr>ANTRA KAVŞAK KONTROL CİHAZI</vt:lpstr>
      <vt:lpstr>ANTRA PAKET İÇERİĞİ</vt:lpstr>
      <vt:lpstr>KULLANICI YÖNETİMİ</vt:lpstr>
      <vt:lpstr>TEK MERKEZDEN KONTROL</vt:lpstr>
      <vt:lpstr>TEST MODU</vt:lpstr>
      <vt:lpstr>UZAKTAN ERİŞİM</vt:lpstr>
      <vt:lpstr>ÜSTÜN KORUMA</vt:lpstr>
      <vt:lpstr>ÜSTÜN KORUMA</vt:lpstr>
      <vt:lpstr>CİHAZ ÖZELLİKLERİ</vt:lpstr>
      <vt:lpstr>CİHAZ ÖZELLİKLERİ</vt:lpstr>
      <vt:lpstr>İLETİŞİM </vt:lpstr>
      <vt:lpstr>ANTRA  KAVŞAK KONTROL CİHAZI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booboo</dc:creator>
  <cp:lastModifiedBy>Dell</cp:lastModifiedBy>
  <cp:revision>214</cp:revision>
  <dcterms:created xsi:type="dcterms:W3CDTF">2011-04-28T14:24:50Z</dcterms:created>
  <dcterms:modified xsi:type="dcterms:W3CDTF">2024-02-13T10:39:48Z</dcterms:modified>
</cp:coreProperties>
</file>